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5545" r:id="rId9"/>
    <p:sldMasterId id="2147496432" r:id="rId10"/>
    <p:sldMasterId id="2147496462" r:id="rId11"/>
    <p:sldMasterId id="2147496510" r:id="rId12"/>
    <p:sldMasterId id="2147496522" r:id="rId13"/>
    <p:sldMasterId id="2147496617" r:id="rId14"/>
    <p:sldMasterId id="2147496645" r:id="rId15"/>
    <p:sldMasterId id="2147496699" r:id="rId16"/>
    <p:sldMasterId id="2147496711" r:id="rId17"/>
    <p:sldMasterId id="2147496904" r:id="rId18"/>
    <p:sldMasterId id="2147497028" r:id="rId19"/>
    <p:sldMasterId id="2147497069" r:id="rId20"/>
    <p:sldMasterId id="2147497081" r:id="rId21"/>
    <p:sldMasterId id="2147497155" r:id="rId22"/>
    <p:sldMasterId id="2147497179" r:id="rId23"/>
    <p:sldMasterId id="2147497200" r:id="rId24"/>
    <p:sldMasterId id="2147497212" r:id="rId25"/>
    <p:sldMasterId id="2147497224" r:id="rId26"/>
    <p:sldMasterId id="2147497236" r:id="rId27"/>
    <p:sldMasterId id="2147497248" r:id="rId28"/>
  </p:sldMasterIdLst>
  <p:notesMasterIdLst>
    <p:notesMasterId r:id="rId72"/>
  </p:notesMasterIdLst>
  <p:sldIdLst>
    <p:sldId id="331" r:id="rId29"/>
    <p:sldId id="330" r:id="rId30"/>
    <p:sldId id="980" r:id="rId31"/>
    <p:sldId id="2657" r:id="rId32"/>
    <p:sldId id="2611" r:id="rId33"/>
    <p:sldId id="2694" r:id="rId34"/>
    <p:sldId id="2915" r:id="rId35"/>
    <p:sldId id="2916" r:id="rId36"/>
    <p:sldId id="2923" r:id="rId37"/>
    <p:sldId id="2925" r:id="rId38"/>
    <p:sldId id="2927" r:id="rId39"/>
    <p:sldId id="2858" r:id="rId40"/>
    <p:sldId id="588" r:id="rId41"/>
    <p:sldId id="259" r:id="rId42"/>
    <p:sldId id="589" r:id="rId43"/>
    <p:sldId id="2898" r:id="rId44"/>
    <p:sldId id="2939" r:id="rId45"/>
    <p:sldId id="2934" r:id="rId46"/>
    <p:sldId id="2936" r:id="rId47"/>
    <p:sldId id="258" r:id="rId48"/>
    <p:sldId id="2932" r:id="rId49"/>
    <p:sldId id="2938" r:id="rId50"/>
    <p:sldId id="274" r:id="rId51"/>
    <p:sldId id="276" r:id="rId52"/>
    <p:sldId id="278" r:id="rId53"/>
    <p:sldId id="264" r:id="rId54"/>
    <p:sldId id="268" r:id="rId55"/>
    <p:sldId id="266" r:id="rId56"/>
    <p:sldId id="272" r:id="rId57"/>
    <p:sldId id="267" r:id="rId58"/>
    <p:sldId id="2919" r:id="rId59"/>
    <p:sldId id="2885" r:id="rId60"/>
    <p:sldId id="2893" r:id="rId61"/>
    <p:sldId id="318" r:id="rId62"/>
    <p:sldId id="2896" r:id="rId63"/>
    <p:sldId id="2850" r:id="rId64"/>
    <p:sldId id="257" r:id="rId65"/>
    <p:sldId id="2812" r:id="rId66"/>
    <p:sldId id="2921" r:id="rId67"/>
    <p:sldId id="1032" r:id="rId68"/>
    <p:sldId id="2835" r:id="rId69"/>
    <p:sldId id="899" r:id="rId70"/>
    <p:sldId id="256" r:id="rId71"/>
  </p:sldIdLst>
  <p:sldSz cx="13004800" cy="9753600"/>
  <p:notesSz cx="6858000" cy="9144000"/>
  <p:embeddedFontLst>
    <p:embeddedFont>
      <p:font typeface="Abadi" panose="020B0604020104020204" pitchFamily="34" charset="0"/>
      <p:regular r:id="rId73"/>
    </p:embeddedFont>
    <p:embeddedFont>
      <p:font typeface="Amasis MT Pro Black" panose="02040A04050005020304" pitchFamily="18" charset="0"/>
      <p:bold r:id="rId74"/>
      <p:boldItalic r:id="rId75"/>
    </p:embeddedFont>
    <p:embeddedFont>
      <p:font typeface="Arial Black" panose="020B0A04020102020204" pitchFamily="34" charset="0"/>
      <p:bold r:id="rId76"/>
    </p:embeddedFont>
    <p:embeddedFont>
      <p:font typeface="Bernard MT Condensed" panose="02050806060905020404" pitchFamily="18" charset="0"/>
      <p:regular r:id="rId77"/>
    </p:embeddedFont>
    <p:embeddedFont>
      <p:font typeface="Bookman Old Style" panose="02050604050505020204" pitchFamily="18" charset="0"/>
      <p:regular r:id="rId78"/>
      <p:bold r:id="rId79"/>
      <p:italic r:id="rId80"/>
      <p:boldItalic r:id="rId81"/>
    </p:embeddedFont>
    <p:embeddedFont>
      <p:font typeface="Calibri" panose="020F0502020204030204" pitchFamily="34" charset="0"/>
      <p:regular r:id="rId82"/>
      <p:bold r:id="rId83"/>
      <p:italic r:id="rId84"/>
      <p:boldItalic r:id="rId85"/>
    </p:embeddedFont>
    <p:embeddedFont>
      <p:font typeface="Calibri Light" panose="020F0302020204030204" pitchFamily="34" charset="0"/>
      <p:regular r:id="rId86"/>
      <p:italic r:id="rId87"/>
    </p:embeddedFont>
    <p:embeddedFont>
      <p:font typeface="Calisto MT" panose="02040603050505030304" pitchFamily="18" charset="0"/>
      <p:regular r:id="rId88"/>
      <p:bold r:id="rId89"/>
      <p:italic r:id="rId90"/>
      <p:boldItalic r:id="rId91"/>
    </p:embeddedFont>
    <p:embeddedFont>
      <p:font typeface="Cambria" panose="02040503050406030204" pitchFamily="18" charset="0"/>
      <p:regular r:id="rId92"/>
      <p:bold r:id="rId93"/>
      <p:italic r:id="rId94"/>
      <p:boldItalic r:id="rId95"/>
    </p:embeddedFont>
    <p:embeddedFont>
      <p:font typeface="Century Gothic" panose="020B0502020202020204" pitchFamily="34" charset="0"/>
      <p:regular r:id="rId96"/>
      <p:bold r:id="rId97"/>
      <p:italic r:id="rId98"/>
      <p:boldItalic r:id="rId99"/>
    </p:embeddedFont>
    <p:embeddedFont>
      <p:font typeface="Georgia" panose="02040502050405020303" pitchFamily="18" charset="0"/>
      <p:regular r:id="rId100"/>
      <p:bold r:id="rId101"/>
      <p:italic r:id="rId102"/>
      <p:boldItalic r:id="rId103"/>
    </p:embeddedFont>
    <p:embeddedFont>
      <p:font typeface="Gill Sans Nova" panose="020B0602020104020203" pitchFamily="34" charset="0"/>
      <p:regular r:id="rId104"/>
      <p:bold r:id="rId105"/>
      <p:italic r:id="rId106"/>
      <p:boldItalic r:id="rId107"/>
    </p:embeddedFont>
    <p:embeddedFont>
      <p:font typeface="Helvetica Neue" panose="020B0604020202020204" charset="0"/>
      <p:regular r:id="rId108"/>
      <p:bold r:id="rId109"/>
      <p:italic r:id="rId110"/>
      <p:boldItalic r:id="rId111"/>
    </p:embeddedFont>
    <p:embeddedFont>
      <p:font typeface="Informal Roman" panose="030604020304060B0204" pitchFamily="66" charset="0"/>
      <p:regular r:id="rId112"/>
    </p:embeddedFont>
    <p:embeddedFont>
      <p:font typeface="Lucida Sans Unicode" panose="020B0602030504020204" pitchFamily="34" charset="0"/>
      <p:regular r:id="rId113"/>
    </p:embeddedFont>
    <p:embeddedFont>
      <p:font typeface="Modern Love" panose="04090805081005020601" pitchFamily="82" charset="0"/>
      <p:regular r:id="rId114"/>
    </p:embeddedFont>
    <p:embeddedFont>
      <p:font typeface="Montserrat Classic" panose="020B0604020202020204" charset="0"/>
      <p:regular r:id="rId115"/>
    </p:embeddedFont>
    <p:embeddedFont>
      <p:font typeface="Montserrat Classic Bold" panose="020B0604020202020204" charset="0"/>
      <p:regular r:id="rId116"/>
    </p:embeddedFont>
    <p:embeddedFont>
      <p:font typeface="Rockwell" panose="02060603020205020403" pitchFamily="18" charset="0"/>
      <p:regular r:id="rId117"/>
      <p:bold r:id="rId118"/>
      <p:italic r:id="rId119"/>
      <p:boldItalic r:id="rId120"/>
    </p:embeddedFont>
    <p:embeddedFont>
      <p:font typeface="Sifonn" panose="020B0604020202020204" charset="0"/>
      <p:regular r:id="rId121"/>
    </p:embeddedFont>
    <p:embeddedFont>
      <p:font typeface="The Hand" panose="03070502030502020204" pitchFamily="66" charset="0"/>
      <p:regular r:id="rId122"/>
      <p:bold r:id="rId123"/>
    </p:embeddedFont>
    <p:embeddedFont>
      <p:font typeface="Tw Cen MT" panose="020B0602020104020603" pitchFamily="34" charset="0"/>
      <p:regular r:id="rId124"/>
      <p:bold r:id="rId125"/>
      <p:italic r:id="rId126"/>
      <p:boldItalic r:id="rId127"/>
    </p:embeddedFont>
    <p:embeddedFont>
      <p:font typeface="Univers Condensed Light" panose="020B0306020202040204" pitchFamily="34" charset="0"/>
      <p:regular r:id="rId128"/>
    </p:embeddedFont>
    <p:embeddedFont>
      <p:font typeface="Verdana" panose="020B0604030504040204" pitchFamily="34" charset="0"/>
      <p:regular r:id="rId129"/>
      <p:bold r:id="rId130"/>
      <p:italic r:id="rId131"/>
      <p:boldItalic r:id="rId132"/>
    </p:embeddedFont>
    <p:embeddedFont>
      <p:font typeface="Walbaum Display Light" panose="02070303090703020303" pitchFamily="18" charset="0"/>
      <p:regular r:id="rId133"/>
      <p:italic r:id="rId134"/>
    </p:embeddedFont>
    <p:embeddedFont>
      <p:font typeface="Wingdings 2" panose="05020102010507070707" pitchFamily="18" charset="2"/>
      <p:regular r:id="rId135"/>
    </p:embeddedFont>
    <p:embeddedFont>
      <p:font typeface="Wingdings 3" panose="05040102010807070707" pitchFamily="18" charset="2"/>
      <p:regular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B5807-980C-4CD2-BF3D-4D0B240CED05}" v="4" dt="2023-03-21T20:54:56.148"/>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176"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5.fntdata"/><Relationship Id="rId21" Type="http://schemas.openxmlformats.org/officeDocument/2006/relationships/slideMaster" Target="slideMasters/slideMaster14.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font" Target="fonts/font12.fntdata"/><Relationship Id="rId138" Type="http://schemas.openxmlformats.org/officeDocument/2006/relationships/presProps" Target="presProps.xml"/><Relationship Id="rId107" Type="http://schemas.openxmlformats.org/officeDocument/2006/relationships/font" Target="fonts/font35.fntdata"/><Relationship Id="rId11" Type="http://schemas.openxmlformats.org/officeDocument/2006/relationships/slideMaster" Target="slideMasters/slideMaster4.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123" Type="http://schemas.openxmlformats.org/officeDocument/2006/relationships/font" Target="fonts/font51.fntdata"/><Relationship Id="rId128" Type="http://schemas.openxmlformats.org/officeDocument/2006/relationships/font" Target="fonts/font56.fntdata"/><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font" Target="fonts/font41.fntdata"/><Relationship Id="rId118" Type="http://schemas.openxmlformats.org/officeDocument/2006/relationships/font" Target="fonts/font46.fntdata"/><Relationship Id="rId134" Type="http://schemas.openxmlformats.org/officeDocument/2006/relationships/font" Target="fonts/font62.fntdata"/><Relationship Id="rId139" Type="http://schemas.openxmlformats.org/officeDocument/2006/relationships/viewProps" Target="viewProps.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font" Target="fonts/font31.fntdata"/><Relationship Id="rId108" Type="http://schemas.openxmlformats.org/officeDocument/2006/relationships/font" Target="fonts/font36.fntdata"/><Relationship Id="rId124" Type="http://schemas.openxmlformats.org/officeDocument/2006/relationships/font" Target="fonts/font52.fntdata"/><Relationship Id="rId129" Type="http://schemas.openxmlformats.org/officeDocument/2006/relationships/font" Target="fonts/font57.fntdata"/><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Master" Target="slideMasters/slideMaster21.xml"/><Relationship Id="rId49" Type="http://schemas.openxmlformats.org/officeDocument/2006/relationships/slide" Target="slides/slide21.xml"/><Relationship Id="rId114" Type="http://schemas.openxmlformats.org/officeDocument/2006/relationships/font" Target="fonts/font42.fntdata"/><Relationship Id="rId119" Type="http://schemas.openxmlformats.org/officeDocument/2006/relationships/font" Target="fonts/font47.fntdata"/><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font" Target="fonts/font9.fntdata"/><Relationship Id="rId86" Type="http://schemas.openxmlformats.org/officeDocument/2006/relationships/font" Target="fonts/font14.fntdata"/><Relationship Id="rId130" Type="http://schemas.openxmlformats.org/officeDocument/2006/relationships/font" Target="fonts/font58.fntdata"/><Relationship Id="rId135" Type="http://schemas.openxmlformats.org/officeDocument/2006/relationships/font" Target="fonts/font6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1.xml"/><Relationship Id="rId109" Type="http://schemas.openxmlformats.org/officeDocument/2006/relationships/font" Target="fonts/font37.fntdata"/><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120" Type="http://schemas.openxmlformats.org/officeDocument/2006/relationships/font" Target="fonts/font48.fntdata"/><Relationship Id="rId125" Type="http://schemas.openxmlformats.org/officeDocument/2006/relationships/font" Target="fonts/font53.fntdata"/><Relationship Id="rId141"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3.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17.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font" Target="fonts/font15.fntdata"/><Relationship Id="rId110" Type="http://schemas.openxmlformats.org/officeDocument/2006/relationships/font" Target="fonts/font38.fntdata"/><Relationship Id="rId115" Type="http://schemas.openxmlformats.org/officeDocument/2006/relationships/font" Target="fonts/font43.fntdata"/><Relationship Id="rId131" Type="http://schemas.openxmlformats.org/officeDocument/2006/relationships/font" Target="fonts/font59.fntdata"/><Relationship Id="rId136" Type="http://schemas.openxmlformats.org/officeDocument/2006/relationships/font" Target="fonts/font64.fntdata"/><Relationship Id="rId61" Type="http://schemas.openxmlformats.org/officeDocument/2006/relationships/slide" Target="slides/slide33.xml"/><Relationship Id="rId82" Type="http://schemas.openxmlformats.org/officeDocument/2006/relationships/font" Target="fonts/font1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126" Type="http://schemas.openxmlformats.org/officeDocument/2006/relationships/font" Target="fonts/font54.fntdata"/><Relationship Id="rId8" Type="http://schemas.openxmlformats.org/officeDocument/2006/relationships/slideMaster" Target="slideMasters/slideMaster1.xml"/><Relationship Id="rId51" Type="http://schemas.openxmlformats.org/officeDocument/2006/relationships/slide" Target="slides/slide23.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121" Type="http://schemas.openxmlformats.org/officeDocument/2006/relationships/font" Target="fonts/font49.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font" Target="fonts/font44.fntdata"/><Relationship Id="rId137" Type="http://schemas.openxmlformats.org/officeDocument/2006/relationships/commentAuthors" Target="commentAuthors.xml"/><Relationship Id="rId20" Type="http://schemas.openxmlformats.org/officeDocument/2006/relationships/slideMaster" Target="slideMasters/slideMaster13.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font" Target="fonts/font11.fntdata"/><Relationship Id="rId88" Type="http://schemas.openxmlformats.org/officeDocument/2006/relationships/font" Target="fonts/font16.fntdata"/><Relationship Id="rId111" Type="http://schemas.openxmlformats.org/officeDocument/2006/relationships/font" Target="fonts/font39.fntdata"/><Relationship Id="rId132" Type="http://schemas.openxmlformats.org/officeDocument/2006/relationships/font" Target="fonts/font60.fntdata"/><Relationship Id="rId15" Type="http://schemas.openxmlformats.org/officeDocument/2006/relationships/slideMaster" Target="slideMasters/slideMaster8.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font" Target="fonts/font34.fntdata"/><Relationship Id="rId127" Type="http://schemas.openxmlformats.org/officeDocument/2006/relationships/font" Target="fonts/font55.fntdata"/><Relationship Id="rId10" Type="http://schemas.openxmlformats.org/officeDocument/2006/relationships/slideMaster" Target="slideMasters/slideMaster3.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122" Type="http://schemas.openxmlformats.org/officeDocument/2006/relationships/font" Target="fonts/font50.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font" Target="fonts/font17.fntdata"/><Relationship Id="rId112" Type="http://schemas.openxmlformats.org/officeDocument/2006/relationships/font" Target="fonts/font40.fntdata"/><Relationship Id="rId133" Type="http://schemas.openxmlformats.org/officeDocument/2006/relationships/font" Target="fonts/font61.fntdata"/><Relationship Id="rId16"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Warning</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600" b="1" dirty="0">
              <a:solidFill>
                <a:schemeClr val="tx1"/>
              </a:solidFill>
            </a:rPr>
            <a:t>A warning issued by 1</a:t>
          </a:r>
          <a:r>
            <a:rPr lang="en-US" sz="1600" b="1" baseline="30000" dirty="0">
              <a:solidFill>
                <a:schemeClr val="tx1"/>
              </a:solidFill>
            </a:rPr>
            <a:t>st</a:t>
          </a:r>
          <a:r>
            <a:rPr lang="en-US" sz="1600" b="1" dirty="0">
              <a:solidFill>
                <a:schemeClr val="tx1"/>
              </a:solidFill>
            </a:rPr>
            <a:t> period teacher or Staff. Email sent home </a:t>
          </a:r>
          <a:r>
            <a:rPr lang="en-US" sz="1600" b="1">
              <a:solidFill>
                <a:schemeClr val="tx1"/>
              </a:solidFill>
            </a:rPr>
            <a:t>via Concierge. </a:t>
          </a:r>
          <a:endParaRPr lang="en-US" sz="1600" b="1" dirty="0">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b="1" dirty="0">
              <a:solidFill>
                <a:schemeClr val="tx1"/>
              </a:solidFill>
            </a:rPr>
            <a:t>Tuesday &amp; Thursday inside the cafeteria. Attendance will be taken; 30 minutes to eat lunch and 20 minutes to clean up inside and outside of cafeteria</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Monday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dirty="0">
              <a:solidFill>
                <a:schemeClr val="tx1"/>
              </a:solidFill>
            </a:rPr>
            <a:t>Monday Detention afterschool. 3:50pm to 4:50pm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Lunch Detention</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Saturday Detention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9:30am to 12:30pm</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and 9-week behavior probation contract.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0E730-4E3B-4A90-AC05-430867ABE07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ADFE6EEA-40C3-4AD7-BEE6-6D5A0055A5C1}">
      <dgm:prSet phldr="0"/>
      <dgm:spPr/>
      <dgm:t>
        <a:bodyPr/>
        <a:lstStyle/>
        <a:p>
          <a:pPr algn="l" rtl="0"/>
          <a:r>
            <a:rPr lang="en-US"/>
            <a:t>School Service</a:t>
          </a:r>
          <a:endParaRPr lang="en-US">
            <a:latin typeface="Calibri Light" panose="020F0302020204030204"/>
          </a:endParaRPr>
        </a:p>
      </dgm:t>
    </dgm:pt>
    <dgm:pt modelId="{76B5FE65-E804-4E9E-9181-9FBC302CDFDC}" type="parTrans" cxnId="{1B2CE3A0-4B61-4FF0-9BAE-37022BD8DA71}">
      <dgm:prSet/>
      <dgm:spPr/>
    </dgm:pt>
    <dgm:pt modelId="{DCE0F155-D68F-49F0-A6F0-17A603EEFEB0}" type="sibTrans" cxnId="{1B2CE3A0-4B61-4FF0-9BAE-37022BD8DA71}">
      <dgm:prSet/>
      <dgm:spPr/>
    </dgm:pt>
    <dgm:pt modelId="{FCD3CE3E-408C-42E1-AE79-1E5731E1CCD1}">
      <dgm:prSet phldr="0"/>
      <dgm:spPr/>
      <dgm:t>
        <a:bodyPr/>
        <a:lstStyle/>
        <a:p>
          <a:pPr algn="l"/>
          <a:r>
            <a:rPr lang="en-US"/>
            <a:t>Work to help around the school</a:t>
          </a:r>
        </a:p>
      </dgm:t>
    </dgm:pt>
    <dgm:pt modelId="{73B9118A-2208-40F8-A805-694F0F6643B5}" type="parTrans" cxnId="{BAA7CB89-C72F-4DF5-B9B8-F61FE04AEF91}">
      <dgm:prSet/>
      <dgm:spPr/>
    </dgm:pt>
    <dgm:pt modelId="{F68DB321-A5ED-4598-978C-4DF07B3C199C}" type="sibTrans" cxnId="{BAA7CB89-C72F-4DF5-B9B8-F61FE04AEF91}">
      <dgm:prSet/>
      <dgm:spPr/>
    </dgm:pt>
    <dgm:pt modelId="{799132B7-20E8-4C13-A7CD-52795AB938E6}">
      <dgm:prSet phldr="0"/>
      <dgm:spPr/>
      <dgm:t>
        <a:bodyPr/>
        <a:lstStyle/>
        <a:p>
          <a:pPr algn="l"/>
          <a:r>
            <a:rPr lang="en-US"/>
            <a:t>Plan events such as: Bus Wash, Suggestion Forms, Sponsor Seniors for Senior Fees; Donate to Other School Clubs (Ice Pops to D&amp;D, FBA donations, etc.)</a:t>
          </a:r>
        </a:p>
      </dgm:t>
    </dgm:pt>
    <dgm:pt modelId="{6546C38E-57CC-43A1-B9F0-45B4282DD7A0}" type="parTrans" cxnId="{CE2C8215-DDCA-4BBE-B4B3-95B2DF18B7FE}">
      <dgm:prSet/>
      <dgm:spPr/>
    </dgm:pt>
    <dgm:pt modelId="{F74289CE-DDC2-4CC3-ADE6-39E3A1030D72}" type="sibTrans" cxnId="{CE2C8215-DDCA-4BBE-B4B3-95B2DF18B7FE}">
      <dgm:prSet/>
      <dgm:spPr/>
    </dgm:pt>
    <dgm:pt modelId="{07554620-C768-4253-B6FB-6B72D768685B}">
      <dgm:prSet phldr="0"/>
      <dgm:spPr/>
      <dgm:t>
        <a:bodyPr/>
        <a:lstStyle/>
        <a:p>
          <a:pPr algn="l" rtl="0"/>
          <a:r>
            <a:rPr lang="en-US"/>
            <a:t>Faculty and Staff</a:t>
          </a:r>
          <a:endParaRPr lang="en-US">
            <a:latin typeface="Calibri Light" panose="020F0302020204030204"/>
          </a:endParaRPr>
        </a:p>
      </dgm:t>
    </dgm:pt>
    <dgm:pt modelId="{BBEE4AC6-4F35-46C5-8E32-760C2EE09D70}" type="parTrans" cxnId="{67A46339-D13A-4D08-81B5-DE8B8F577015}">
      <dgm:prSet/>
      <dgm:spPr/>
    </dgm:pt>
    <dgm:pt modelId="{1CE30C43-B11D-4844-86F8-14D73BFC969B}" type="sibTrans" cxnId="{67A46339-D13A-4D08-81B5-DE8B8F577015}">
      <dgm:prSet/>
      <dgm:spPr/>
    </dgm:pt>
    <dgm:pt modelId="{4C98C9A8-9263-46CE-8172-D2DCED2ABE78}">
      <dgm:prSet phldr="0"/>
      <dgm:spPr/>
      <dgm:t>
        <a:bodyPr/>
        <a:lstStyle/>
        <a:p>
          <a:pPr algn="l" rtl="0"/>
          <a:r>
            <a:rPr lang="en-US"/>
            <a:t>Connect students and staff on campus</a:t>
          </a:r>
          <a:r>
            <a:rPr lang="en-US">
              <a:latin typeface="Calibri Light" panose="020F0302020204030204"/>
            </a:rPr>
            <a:t> </a:t>
          </a:r>
        </a:p>
      </dgm:t>
    </dgm:pt>
    <dgm:pt modelId="{4E0AF550-F2D6-45CC-9796-FEF62D277F80}" type="parTrans" cxnId="{E2AA65FB-3FD8-45CE-9071-3D36970E78C3}">
      <dgm:prSet/>
      <dgm:spPr/>
    </dgm:pt>
    <dgm:pt modelId="{176A78E0-A4C5-4C7B-89CD-A1B686DD2EB2}" type="sibTrans" cxnId="{E2AA65FB-3FD8-45CE-9071-3D36970E78C3}">
      <dgm:prSet/>
      <dgm:spPr/>
    </dgm:pt>
    <dgm:pt modelId="{3391F235-972A-45E0-8498-E0895F8C9E90}">
      <dgm:prSet phldr="0"/>
      <dgm:spPr/>
      <dgm:t>
        <a:bodyPr/>
        <a:lstStyle/>
        <a:p>
          <a:pPr algn="l" rtl="0"/>
          <a:r>
            <a:rPr lang="en-US"/>
            <a:t>Maintain bonds between the students and staff</a:t>
          </a:r>
          <a:r>
            <a:rPr lang="en-US">
              <a:latin typeface="Calibri Light" panose="020F0302020204030204"/>
            </a:rPr>
            <a:t> </a:t>
          </a:r>
          <a:endParaRPr lang="en-US"/>
        </a:p>
      </dgm:t>
    </dgm:pt>
    <dgm:pt modelId="{9EDDD861-DC2F-4944-9CF9-EDB08B8D7559}" type="parTrans" cxnId="{F5F628F8-4B74-4018-89B6-E5948AAF42EE}">
      <dgm:prSet/>
      <dgm:spPr/>
    </dgm:pt>
    <dgm:pt modelId="{7DCBBB5D-CA6F-4939-BACE-DC5C8C410D8B}" type="sibTrans" cxnId="{F5F628F8-4B74-4018-89B6-E5948AAF42EE}">
      <dgm:prSet/>
      <dgm:spPr/>
    </dgm:pt>
    <dgm:pt modelId="{BA42D08E-A915-4536-B643-A91EE70C0882}">
      <dgm:prSet phldr="0"/>
      <dgm:spPr/>
      <dgm:t>
        <a:bodyPr/>
        <a:lstStyle/>
        <a:p>
          <a:pPr algn="l"/>
          <a:r>
            <a:rPr lang="en-US"/>
            <a:t>Plan events such as Teacher Appreciation Week, Tueste Coffee Bar, Post-It Positivity</a:t>
          </a:r>
        </a:p>
      </dgm:t>
    </dgm:pt>
    <dgm:pt modelId="{2DC3038D-D1EB-4F17-B57B-464293D29F06}" type="parTrans" cxnId="{DA45DDDB-2F2D-4EAC-AAD9-98A99509A979}">
      <dgm:prSet/>
      <dgm:spPr/>
    </dgm:pt>
    <dgm:pt modelId="{020A6A84-0E4B-409B-90A8-72B83421BFDD}" type="sibTrans" cxnId="{DA45DDDB-2F2D-4EAC-AAD9-98A99509A979}">
      <dgm:prSet/>
      <dgm:spPr/>
    </dgm:pt>
    <dgm:pt modelId="{FEBF607F-8945-4842-B399-68131C67518F}">
      <dgm:prSet phldr="0"/>
      <dgm:spPr/>
      <dgm:t>
        <a:bodyPr/>
        <a:lstStyle/>
        <a:p>
          <a:pPr algn="l" rtl="0"/>
          <a:r>
            <a:rPr lang="en-US"/>
            <a:t>School Spirit</a:t>
          </a:r>
          <a:endParaRPr lang="en-US">
            <a:latin typeface="Calibri Light" panose="020F0302020204030204"/>
          </a:endParaRPr>
        </a:p>
      </dgm:t>
    </dgm:pt>
    <dgm:pt modelId="{61112E06-05D7-446C-B452-57F01CA5AD26}" type="parTrans" cxnId="{FC0B0776-0648-4C59-8865-B8A7094C8D69}">
      <dgm:prSet/>
      <dgm:spPr/>
    </dgm:pt>
    <dgm:pt modelId="{E9765FB4-BB36-4871-82D9-C45BE5052417}" type="sibTrans" cxnId="{FC0B0776-0648-4C59-8865-B8A7094C8D69}">
      <dgm:prSet/>
      <dgm:spPr/>
    </dgm:pt>
    <dgm:pt modelId="{36B13D95-54E7-45C5-BA0C-E313352BCF55}">
      <dgm:prSet phldr="0"/>
      <dgm:spPr/>
      <dgm:t>
        <a:bodyPr/>
        <a:lstStyle/>
        <a:p>
          <a:pPr algn="l"/>
          <a:r>
            <a:rPr lang="en-US"/>
            <a:t>Increase school pride  amongst students and staff</a:t>
          </a:r>
        </a:p>
      </dgm:t>
    </dgm:pt>
    <dgm:pt modelId="{F81C8763-D822-4B8C-850D-2180B301482D}" type="parTrans" cxnId="{D28C447C-D1CB-4ACD-99A7-407C7DF15CD3}">
      <dgm:prSet/>
      <dgm:spPr/>
    </dgm:pt>
    <dgm:pt modelId="{B420A977-BE1C-4B8D-B10C-E8B500A33C26}" type="sibTrans" cxnId="{D28C447C-D1CB-4ACD-99A7-407C7DF15CD3}">
      <dgm:prSet/>
      <dgm:spPr/>
    </dgm:pt>
    <dgm:pt modelId="{352B1FC8-F3DD-49D7-B839-1B79339DAC9C}">
      <dgm:prSet phldr="0"/>
      <dgm:spPr/>
      <dgm:t>
        <a:bodyPr/>
        <a:lstStyle/>
        <a:p>
          <a:pPr algn="l"/>
          <a:r>
            <a:rPr lang="en-US"/>
            <a:t>Plan events such as: Theme Nights, House Games, House Merchandise, Spartans Rocks, Field Day, Homecoming, Spirit Week, Winter Wear Dress Down, etc.</a:t>
          </a:r>
        </a:p>
      </dgm:t>
    </dgm:pt>
    <dgm:pt modelId="{73D6015B-3AF0-40D5-A104-92D17E28D5BA}" type="parTrans" cxnId="{7FD2E2E1-073C-4F91-95DC-7659A205544E}">
      <dgm:prSet/>
      <dgm:spPr/>
    </dgm:pt>
    <dgm:pt modelId="{778A4D6B-B49F-4B92-88E6-882A865627B5}" type="sibTrans" cxnId="{7FD2E2E1-073C-4F91-95DC-7659A205544E}">
      <dgm:prSet/>
      <dgm:spPr/>
    </dgm:pt>
    <dgm:pt modelId="{BBF8527B-12A9-47F2-96FE-94660C485DB2}">
      <dgm:prSet phldr="0"/>
      <dgm:spPr/>
      <dgm:t>
        <a:bodyPr/>
        <a:lstStyle/>
        <a:p>
          <a:pPr algn="l" rtl="0"/>
          <a:r>
            <a:rPr lang="en-US"/>
            <a:t>Membership Motivation</a:t>
          </a:r>
          <a:endParaRPr lang="en-US">
            <a:latin typeface="Calibri Light" panose="020F0302020204030204"/>
          </a:endParaRPr>
        </a:p>
      </dgm:t>
    </dgm:pt>
    <dgm:pt modelId="{927831EE-09A1-4C6A-81EC-8E5B67EA95BC}" type="parTrans" cxnId="{A3532429-8318-4211-81DD-3496DE6C33D4}">
      <dgm:prSet/>
      <dgm:spPr/>
    </dgm:pt>
    <dgm:pt modelId="{1181B53C-ED5C-4DA5-9777-6254C063C248}" type="sibTrans" cxnId="{A3532429-8318-4211-81DD-3496DE6C33D4}">
      <dgm:prSet/>
      <dgm:spPr/>
    </dgm:pt>
    <dgm:pt modelId="{3AC64736-FE1D-4DA0-9761-5692E7531757}">
      <dgm:prSet phldr="0"/>
      <dgm:spPr/>
      <dgm:t>
        <a:bodyPr/>
        <a:lstStyle/>
        <a:p>
          <a:pPr algn="l"/>
          <a:r>
            <a:rPr lang="en-US"/>
            <a:t>Maintain positive bonds between members of the organization</a:t>
          </a:r>
        </a:p>
      </dgm:t>
    </dgm:pt>
    <dgm:pt modelId="{F09C2CFD-4E54-43FD-A697-A67EA4C56229}" type="parTrans" cxnId="{4CD7FCAA-152A-4F03-BB71-AADF798FB2CA}">
      <dgm:prSet/>
      <dgm:spPr/>
    </dgm:pt>
    <dgm:pt modelId="{1F99B3D5-18E9-47C9-BF50-F95FCCCE0445}" type="sibTrans" cxnId="{4CD7FCAA-152A-4F03-BB71-AADF798FB2CA}">
      <dgm:prSet/>
      <dgm:spPr/>
    </dgm:pt>
    <dgm:pt modelId="{FEDAFE5F-9A6E-4ECC-AD8F-6A00A3525FA5}">
      <dgm:prSet phldr="0"/>
      <dgm:spPr/>
      <dgm:t>
        <a:bodyPr/>
        <a:lstStyle/>
        <a:p>
          <a:pPr algn="l"/>
          <a:r>
            <a:rPr lang="en-US"/>
            <a:t>Create a welcoming body that encourages student to run for representative positions </a:t>
          </a:r>
        </a:p>
      </dgm:t>
    </dgm:pt>
    <dgm:pt modelId="{D21538CD-1B74-4206-8A58-F13B0F82E6C4}" type="parTrans" cxnId="{58BE48CA-B8A2-49AF-AC5A-B713E65D4DF8}">
      <dgm:prSet/>
      <dgm:spPr/>
    </dgm:pt>
    <dgm:pt modelId="{6A3BC756-82A9-4377-8393-0BB70CE5F780}" type="sibTrans" cxnId="{58BE48CA-B8A2-49AF-AC5A-B713E65D4DF8}">
      <dgm:prSet/>
      <dgm:spPr/>
    </dgm:pt>
    <dgm:pt modelId="{62140DDE-088D-4EAD-8835-9F2FAB22F2DB}">
      <dgm:prSet phldr="0"/>
      <dgm:spPr/>
      <dgm:t>
        <a:bodyPr/>
        <a:lstStyle/>
        <a:p>
          <a:pPr algn="l"/>
          <a:r>
            <a:rPr lang="en-US"/>
            <a:t>Plan events such as: Games at SGA meetings, Induction Ceremony</a:t>
          </a:r>
        </a:p>
      </dgm:t>
    </dgm:pt>
    <dgm:pt modelId="{6C0814C1-9904-4FE2-B7ED-007684FA5C39}" type="parTrans" cxnId="{57D84868-4C91-4930-A8FB-C3D615FC1604}">
      <dgm:prSet/>
      <dgm:spPr/>
    </dgm:pt>
    <dgm:pt modelId="{A3274915-02BF-4759-A147-BA0312126B50}" type="sibTrans" cxnId="{57D84868-4C91-4930-A8FB-C3D615FC1604}">
      <dgm:prSet/>
      <dgm:spPr/>
    </dgm:pt>
    <dgm:pt modelId="{F1ACED16-8D2C-43DE-8A59-52FF4820F513}">
      <dgm:prSet phldr="0"/>
      <dgm:spPr/>
      <dgm:t>
        <a:bodyPr/>
        <a:lstStyle/>
        <a:p>
          <a:pPr algn="l" rtl="0"/>
          <a:r>
            <a:rPr lang="en-US"/>
            <a:t>Community Service </a:t>
          </a:r>
          <a:endParaRPr lang="en-US">
            <a:latin typeface="Calibri Light" panose="020F0302020204030204"/>
          </a:endParaRPr>
        </a:p>
      </dgm:t>
    </dgm:pt>
    <dgm:pt modelId="{8613E14C-CAB8-4187-A9C7-0DE770091435}" type="parTrans" cxnId="{F1BA2A02-3501-4FA1-B8FC-00C10069481C}">
      <dgm:prSet/>
      <dgm:spPr/>
    </dgm:pt>
    <dgm:pt modelId="{13839560-4BE0-49AA-A8C3-AA15BA6C6FEE}" type="sibTrans" cxnId="{F1BA2A02-3501-4FA1-B8FC-00C10069481C}">
      <dgm:prSet/>
      <dgm:spPr/>
    </dgm:pt>
    <dgm:pt modelId="{6BB59EB8-EC38-42EE-AE90-501E52A743D5}">
      <dgm:prSet phldr="0"/>
      <dgm:spPr/>
      <dgm:t>
        <a:bodyPr/>
        <a:lstStyle/>
        <a:p>
          <a:pPr algn="l"/>
          <a:r>
            <a:rPr lang="en-US"/>
            <a:t>Partners with local organizations to service those in need </a:t>
          </a:r>
        </a:p>
      </dgm:t>
    </dgm:pt>
    <dgm:pt modelId="{EC095532-1AD9-4218-9A56-D3ADB6A0DDD5}" type="parTrans" cxnId="{624F125F-7273-4EAB-86FD-50E60814BFA1}">
      <dgm:prSet/>
      <dgm:spPr/>
    </dgm:pt>
    <dgm:pt modelId="{EE380129-A21D-4CE1-8EED-EAB52FE57B91}" type="sibTrans" cxnId="{624F125F-7273-4EAB-86FD-50E60814BFA1}">
      <dgm:prSet/>
      <dgm:spPr/>
    </dgm:pt>
    <dgm:pt modelId="{CB1A621E-0D3D-4BBE-A3E8-82FCCE2CC090}">
      <dgm:prSet phldr="0"/>
      <dgm:spPr/>
      <dgm:t>
        <a:bodyPr/>
        <a:lstStyle/>
        <a:p>
          <a:pPr algn="l"/>
          <a:r>
            <a:rPr lang="en-US"/>
            <a:t>Plan events such as: Breast Cancer Walk, Pop Tab Drive</a:t>
          </a:r>
        </a:p>
      </dgm:t>
    </dgm:pt>
    <dgm:pt modelId="{8140600D-6D29-442A-AE7B-6B27E55A5915}" type="parTrans" cxnId="{CCE782FE-001D-446C-B7E0-C79D7C425A81}">
      <dgm:prSet/>
      <dgm:spPr/>
    </dgm:pt>
    <dgm:pt modelId="{FEC1D950-28F5-44EB-BC41-29C588285CB0}" type="sibTrans" cxnId="{CCE782FE-001D-446C-B7E0-C79D7C425A81}">
      <dgm:prSet/>
      <dgm:spPr/>
    </dgm:pt>
    <dgm:pt modelId="{578982CB-08F3-4CE1-9077-62EC57610BF3}" type="pres">
      <dgm:prSet presAssocID="{0A10E730-4E3B-4A90-AC05-430867ABE074}" presName="diagram" presStyleCnt="0">
        <dgm:presLayoutVars>
          <dgm:dir/>
          <dgm:resizeHandles val="exact"/>
        </dgm:presLayoutVars>
      </dgm:prSet>
      <dgm:spPr/>
    </dgm:pt>
    <dgm:pt modelId="{FADED889-BE20-46D3-A336-FEA64854208E}" type="pres">
      <dgm:prSet presAssocID="{ADFE6EEA-40C3-4AD7-BEE6-6D5A0055A5C1}" presName="node" presStyleLbl="node1" presStyleIdx="0" presStyleCnt="5">
        <dgm:presLayoutVars>
          <dgm:bulletEnabled val="1"/>
        </dgm:presLayoutVars>
      </dgm:prSet>
      <dgm:spPr/>
    </dgm:pt>
    <dgm:pt modelId="{8EBB906C-E885-4973-B457-E3C390083837}" type="pres">
      <dgm:prSet presAssocID="{DCE0F155-D68F-49F0-A6F0-17A603EEFEB0}" presName="sibTrans" presStyleCnt="0"/>
      <dgm:spPr/>
    </dgm:pt>
    <dgm:pt modelId="{4B3408CF-B98E-418F-9A1C-5CCBD570FFD0}" type="pres">
      <dgm:prSet presAssocID="{07554620-C768-4253-B6FB-6B72D768685B}" presName="node" presStyleLbl="node1" presStyleIdx="1" presStyleCnt="5">
        <dgm:presLayoutVars>
          <dgm:bulletEnabled val="1"/>
        </dgm:presLayoutVars>
      </dgm:prSet>
      <dgm:spPr/>
    </dgm:pt>
    <dgm:pt modelId="{FF5848BB-42D7-482D-8BCC-A6533A73CC89}" type="pres">
      <dgm:prSet presAssocID="{1CE30C43-B11D-4844-86F8-14D73BFC969B}" presName="sibTrans" presStyleCnt="0"/>
      <dgm:spPr/>
    </dgm:pt>
    <dgm:pt modelId="{1FE46C39-048A-4B43-B117-F2A9FA9824C1}" type="pres">
      <dgm:prSet presAssocID="{FEBF607F-8945-4842-B399-68131C67518F}" presName="node" presStyleLbl="node1" presStyleIdx="2" presStyleCnt="5">
        <dgm:presLayoutVars>
          <dgm:bulletEnabled val="1"/>
        </dgm:presLayoutVars>
      </dgm:prSet>
      <dgm:spPr/>
    </dgm:pt>
    <dgm:pt modelId="{B0B701EE-C5D4-4FCE-9DDA-C6A1CB24EE34}" type="pres">
      <dgm:prSet presAssocID="{E9765FB4-BB36-4871-82D9-C45BE5052417}" presName="sibTrans" presStyleCnt="0"/>
      <dgm:spPr/>
    </dgm:pt>
    <dgm:pt modelId="{DBB212CF-54E1-43EB-A309-7BE7111927D4}" type="pres">
      <dgm:prSet presAssocID="{BBF8527B-12A9-47F2-96FE-94660C485DB2}" presName="node" presStyleLbl="node1" presStyleIdx="3" presStyleCnt="5">
        <dgm:presLayoutVars>
          <dgm:bulletEnabled val="1"/>
        </dgm:presLayoutVars>
      </dgm:prSet>
      <dgm:spPr/>
    </dgm:pt>
    <dgm:pt modelId="{25D583A5-C1B8-462F-A2B1-7C9BE3FE2C47}" type="pres">
      <dgm:prSet presAssocID="{1181B53C-ED5C-4DA5-9777-6254C063C248}" presName="sibTrans" presStyleCnt="0"/>
      <dgm:spPr/>
    </dgm:pt>
    <dgm:pt modelId="{003806F7-64D9-48BF-B769-3F5BF946B385}" type="pres">
      <dgm:prSet presAssocID="{F1ACED16-8D2C-43DE-8A59-52FF4820F513}" presName="node" presStyleLbl="node1" presStyleIdx="4" presStyleCnt="5">
        <dgm:presLayoutVars>
          <dgm:bulletEnabled val="1"/>
        </dgm:presLayoutVars>
      </dgm:prSet>
      <dgm:spPr/>
    </dgm:pt>
  </dgm:ptLst>
  <dgm:cxnLst>
    <dgm:cxn modelId="{F1BA2A02-3501-4FA1-B8FC-00C10069481C}" srcId="{0A10E730-4E3B-4A90-AC05-430867ABE074}" destId="{F1ACED16-8D2C-43DE-8A59-52FF4820F513}" srcOrd="4" destOrd="0" parTransId="{8613E14C-CAB8-4187-A9C7-0DE770091435}" sibTransId="{13839560-4BE0-49AA-A8C3-AA15BA6C6FEE}"/>
    <dgm:cxn modelId="{C25DE506-CFEA-4ABA-9BCE-2004F74CBCC3}" type="presOf" srcId="{6BB59EB8-EC38-42EE-AE90-501E52A743D5}" destId="{003806F7-64D9-48BF-B769-3F5BF946B385}" srcOrd="0" destOrd="1" presId="urn:microsoft.com/office/officeart/2005/8/layout/default"/>
    <dgm:cxn modelId="{2023D114-5F99-46CF-A75B-91B88CF79AF7}" type="presOf" srcId="{BBF8527B-12A9-47F2-96FE-94660C485DB2}" destId="{DBB212CF-54E1-43EB-A309-7BE7111927D4}" srcOrd="0" destOrd="0" presId="urn:microsoft.com/office/officeart/2005/8/layout/default"/>
    <dgm:cxn modelId="{CE2C8215-DDCA-4BBE-B4B3-95B2DF18B7FE}" srcId="{ADFE6EEA-40C3-4AD7-BEE6-6D5A0055A5C1}" destId="{799132B7-20E8-4C13-A7CD-52795AB938E6}" srcOrd="1" destOrd="0" parTransId="{6546C38E-57CC-43A1-B9F0-45B4282DD7A0}" sibTransId="{F74289CE-DDC2-4CC3-ADE6-39E3A1030D72}"/>
    <dgm:cxn modelId="{4182B41A-9A18-4570-8F7A-5E00788A3B66}" type="presOf" srcId="{3391F235-972A-45E0-8498-E0895F8C9E90}" destId="{4B3408CF-B98E-418F-9A1C-5CCBD570FFD0}" srcOrd="0" destOrd="2" presId="urn:microsoft.com/office/officeart/2005/8/layout/default"/>
    <dgm:cxn modelId="{C342CD24-3809-45F5-9A90-E12A76297861}" type="presOf" srcId="{FEBF607F-8945-4842-B399-68131C67518F}" destId="{1FE46C39-048A-4B43-B117-F2A9FA9824C1}" srcOrd="0" destOrd="0" presId="urn:microsoft.com/office/officeart/2005/8/layout/default"/>
    <dgm:cxn modelId="{A3532429-8318-4211-81DD-3496DE6C33D4}" srcId="{0A10E730-4E3B-4A90-AC05-430867ABE074}" destId="{BBF8527B-12A9-47F2-96FE-94660C485DB2}" srcOrd="3" destOrd="0" parTransId="{927831EE-09A1-4C6A-81EC-8E5B67EA95BC}" sibTransId="{1181B53C-ED5C-4DA5-9777-6254C063C248}"/>
    <dgm:cxn modelId="{67A46339-D13A-4D08-81B5-DE8B8F577015}" srcId="{0A10E730-4E3B-4A90-AC05-430867ABE074}" destId="{07554620-C768-4253-B6FB-6B72D768685B}" srcOrd="1" destOrd="0" parTransId="{BBEE4AC6-4F35-46C5-8E32-760C2EE09D70}" sibTransId="{1CE30C43-B11D-4844-86F8-14D73BFC969B}"/>
    <dgm:cxn modelId="{624F125F-7273-4EAB-86FD-50E60814BFA1}" srcId="{F1ACED16-8D2C-43DE-8A59-52FF4820F513}" destId="{6BB59EB8-EC38-42EE-AE90-501E52A743D5}" srcOrd="0" destOrd="0" parTransId="{EC095532-1AD9-4218-9A56-D3ADB6A0DDD5}" sibTransId="{EE380129-A21D-4CE1-8EED-EAB52FE57B91}"/>
    <dgm:cxn modelId="{542B3565-A448-42BE-93A5-66B627F7B623}" type="presOf" srcId="{F1ACED16-8D2C-43DE-8A59-52FF4820F513}" destId="{003806F7-64D9-48BF-B769-3F5BF946B385}" srcOrd="0" destOrd="0" presId="urn:microsoft.com/office/officeart/2005/8/layout/default"/>
    <dgm:cxn modelId="{57D84868-4C91-4930-A8FB-C3D615FC1604}" srcId="{BBF8527B-12A9-47F2-96FE-94660C485DB2}" destId="{62140DDE-088D-4EAD-8835-9F2FAB22F2DB}" srcOrd="2" destOrd="0" parTransId="{6C0814C1-9904-4FE2-B7ED-007684FA5C39}" sibTransId="{A3274915-02BF-4759-A147-BA0312126B50}"/>
    <dgm:cxn modelId="{81172D6B-A213-4549-8B5D-8E8505EA11B8}" type="presOf" srcId="{3AC64736-FE1D-4DA0-9761-5692E7531757}" destId="{DBB212CF-54E1-43EB-A309-7BE7111927D4}" srcOrd="0" destOrd="1" presId="urn:microsoft.com/office/officeart/2005/8/layout/default"/>
    <dgm:cxn modelId="{F8EBBD4F-FB67-48AB-AD53-8348A0056193}" type="presOf" srcId="{799132B7-20E8-4C13-A7CD-52795AB938E6}" destId="{FADED889-BE20-46D3-A336-FEA64854208E}" srcOrd="0" destOrd="2" presId="urn:microsoft.com/office/officeart/2005/8/layout/default"/>
    <dgm:cxn modelId="{7358F86F-3FE1-45B9-BAA8-AE88441ADD5A}" type="presOf" srcId="{352B1FC8-F3DD-49D7-B839-1B79339DAC9C}" destId="{1FE46C39-048A-4B43-B117-F2A9FA9824C1}" srcOrd="0" destOrd="2" presId="urn:microsoft.com/office/officeart/2005/8/layout/default"/>
    <dgm:cxn modelId="{FC0B0776-0648-4C59-8865-B8A7094C8D69}" srcId="{0A10E730-4E3B-4A90-AC05-430867ABE074}" destId="{FEBF607F-8945-4842-B399-68131C67518F}" srcOrd="2" destOrd="0" parTransId="{61112E06-05D7-446C-B452-57F01CA5AD26}" sibTransId="{E9765FB4-BB36-4871-82D9-C45BE5052417}"/>
    <dgm:cxn modelId="{D28C447C-D1CB-4ACD-99A7-407C7DF15CD3}" srcId="{FEBF607F-8945-4842-B399-68131C67518F}" destId="{36B13D95-54E7-45C5-BA0C-E313352BCF55}" srcOrd="0" destOrd="0" parTransId="{F81C8763-D822-4B8C-850D-2180B301482D}" sibTransId="{B420A977-BE1C-4B8D-B10C-E8B500A33C26}"/>
    <dgm:cxn modelId="{BAA7CB89-C72F-4DF5-B9B8-F61FE04AEF91}" srcId="{ADFE6EEA-40C3-4AD7-BEE6-6D5A0055A5C1}" destId="{FCD3CE3E-408C-42E1-AE79-1E5731E1CCD1}" srcOrd="0" destOrd="0" parTransId="{73B9118A-2208-40F8-A805-694F0F6643B5}" sibTransId="{F68DB321-A5ED-4598-978C-4DF07B3C199C}"/>
    <dgm:cxn modelId="{F3A35C8C-20D6-48AE-9F9D-F1D41E4B6922}" type="presOf" srcId="{07554620-C768-4253-B6FB-6B72D768685B}" destId="{4B3408CF-B98E-418F-9A1C-5CCBD570FFD0}" srcOrd="0" destOrd="0" presId="urn:microsoft.com/office/officeart/2005/8/layout/default"/>
    <dgm:cxn modelId="{02A31B9D-28BD-4BAB-A7C4-37790E1DAADC}" type="presOf" srcId="{4C98C9A8-9263-46CE-8172-D2DCED2ABE78}" destId="{4B3408CF-B98E-418F-9A1C-5CCBD570FFD0}" srcOrd="0" destOrd="1" presId="urn:microsoft.com/office/officeart/2005/8/layout/default"/>
    <dgm:cxn modelId="{1B2CE3A0-4B61-4FF0-9BAE-37022BD8DA71}" srcId="{0A10E730-4E3B-4A90-AC05-430867ABE074}" destId="{ADFE6EEA-40C3-4AD7-BEE6-6D5A0055A5C1}" srcOrd="0" destOrd="0" parTransId="{76B5FE65-E804-4E9E-9181-9FBC302CDFDC}" sibTransId="{DCE0F155-D68F-49F0-A6F0-17A603EEFEB0}"/>
    <dgm:cxn modelId="{885B66A3-9890-4781-8EE7-441AE0CC7583}" type="presOf" srcId="{ADFE6EEA-40C3-4AD7-BEE6-6D5A0055A5C1}" destId="{FADED889-BE20-46D3-A336-FEA64854208E}" srcOrd="0" destOrd="0" presId="urn:microsoft.com/office/officeart/2005/8/layout/default"/>
    <dgm:cxn modelId="{4CD7FCAA-152A-4F03-BB71-AADF798FB2CA}" srcId="{BBF8527B-12A9-47F2-96FE-94660C485DB2}" destId="{3AC64736-FE1D-4DA0-9761-5692E7531757}" srcOrd="0" destOrd="0" parTransId="{F09C2CFD-4E54-43FD-A697-A67EA4C56229}" sibTransId="{1F99B3D5-18E9-47C9-BF50-F95FCCCE0445}"/>
    <dgm:cxn modelId="{E8941BB4-9511-4D8D-B5E4-608FBF729688}" type="presOf" srcId="{62140DDE-088D-4EAD-8835-9F2FAB22F2DB}" destId="{DBB212CF-54E1-43EB-A309-7BE7111927D4}" srcOrd="0" destOrd="3" presId="urn:microsoft.com/office/officeart/2005/8/layout/default"/>
    <dgm:cxn modelId="{9DDF85BC-7E23-4330-A340-EDB46C0E1997}" type="presOf" srcId="{36B13D95-54E7-45C5-BA0C-E313352BCF55}" destId="{1FE46C39-048A-4B43-B117-F2A9FA9824C1}" srcOrd="0" destOrd="1" presId="urn:microsoft.com/office/officeart/2005/8/layout/default"/>
    <dgm:cxn modelId="{F6C1A0C2-0D88-4F5C-8C74-BB38A28EC182}" type="presOf" srcId="{CB1A621E-0D3D-4BBE-A3E8-82FCCE2CC090}" destId="{003806F7-64D9-48BF-B769-3F5BF946B385}" srcOrd="0" destOrd="2" presId="urn:microsoft.com/office/officeart/2005/8/layout/default"/>
    <dgm:cxn modelId="{58BE48CA-B8A2-49AF-AC5A-B713E65D4DF8}" srcId="{BBF8527B-12A9-47F2-96FE-94660C485DB2}" destId="{FEDAFE5F-9A6E-4ECC-AD8F-6A00A3525FA5}" srcOrd="1" destOrd="0" parTransId="{D21538CD-1B74-4206-8A58-F13B0F82E6C4}" sibTransId="{6A3BC756-82A9-4377-8393-0BB70CE5F780}"/>
    <dgm:cxn modelId="{19DBB4D3-0403-4DE5-8CCF-29239AE09AAF}" type="presOf" srcId="{BA42D08E-A915-4536-B643-A91EE70C0882}" destId="{4B3408CF-B98E-418F-9A1C-5CCBD570FFD0}" srcOrd="0" destOrd="3" presId="urn:microsoft.com/office/officeart/2005/8/layout/default"/>
    <dgm:cxn modelId="{DA45DDDB-2F2D-4EAC-AAD9-98A99509A979}" srcId="{07554620-C768-4253-B6FB-6B72D768685B}" destId="{BA42D08E-A915-4536-B643-A91EE70C0882}" srcOrd="2" destOrd="0" parTransId="{2DC3038D-D1EB-4F17-B57B-464293D29F06}" sibTransId="{020A6A84-0E4B-409B-90A8-72B83421BFDD}"/>
    <dgm:cxn modelId="{7FD2E2E1-073C-4F91-95DC-7659A205544E}" srcId="{FEBF607F-8945-4842-B399-68131C67518F}" destId="{352B1FC8-F3DD-49D7-B839-1B79339DAC9C}" srcOrd="1" destOrd="0" parTransId="{73D6015B-3AF0-40D5-A104-92D17E28D5BA}" sibTransId="{778A4D6B-B49F-4B92-88E6-882A865627B5}"/>
    <dgm:cxn modelId="{74380FE4-62EC-455D-AD83-35E676C4D378}" type="presOf" srcId="{FCD3CE3E-408C-42E1-AE79-1E5731E1CCD1}" destId="{FADED889-BE20-46D3-A336-FEA64854208E}" srcOrd="0" destOrd="1" presId="urn:microsoft.com/office/officeart/2005/8/layout/default"/>
    <dgm:cxn modelId="{0A6D5DEC-A1EE-4C2E-8114-C550132795F2}" type="presOf" srcId="{FEDAFE5F-9A6E-4ECC-AD8F-6A00A3525FA5}" destId="{DBB212CF-54E1-43EB-A309-7BE7111927D4}" srcOrd="0" destOrd="2" presId="urn:microsoft.com/office/officeart/2005/8/layout/default"/>
    <dgm:cxn modelId="{F5F628F8-4B74-4018-89B6-E5948AAF42EE}" srcId="{07554620-C768-4253-B6FB-6B72D768685B}" destId="{3391F235-972A-45E0-8498-E0895F8C9E90}" srcOrd="1" destOrd="0" parTransId="{9EDDD861-DC2F-4944-9CF9-EDB08B8D7559}" sibTransId="{7DCBBB5D-CA6F-4939-BACE-DC5C8C410D8B}"/>
    <dgm:cxn modelId="{C41A7AF8-AB8F-4D7E-B373-8AB409BE2FED}" type="presOf" srcId="{0A10E730-4E3B-4A90-AC05-430867ABE074}" destId="{578982CB-08F3-4CE1-9077-62EC57610BF3}" srcOrd="0" destOrd="0" presId="urn:microsoft.com/office/officeart/2005/8/layout/default"/>
    <dgm:cxn modelId="{E2AA65FB-3FD8-45CE-9071-3D36970E78C3}" srcId="{07554620-C768-4253-B6FB-6B72D768685B}" destId="{4C98C9A8-9263-46CE-8172-D2DCED2ABE78}" srcOrd="0" destOrd="0" parTransId="{4E0AF550-F2D6-45CC-9796-FEF62D277F80}" sibTransId="{176A78E0-A4C5-4C7B-89CD-A1B686DD2EB2}"/>
    <dgm:cxn modelId="{CCE782FE-001D-446C-B7E0-C79D7C425A81}" srcId="{F1ACED16-8D2C-43DE-8A59-52FF4820F513}" destId="{CB1A621E-0D3D-4BBE-A3E8-82FCCE2CC090}" srcOrd="1" destOrd="0" parTransId="{8140600D-6D29-442A-AE7B-6B27E55A5915}" sibTransId="{FEC1D950-28F5-44EB-BC41-29C588285CB0}"/>
    <dgm:cxn modelId="{C0735555-F0FE-410B-932D-6844D8FD56F8}" type="presParOf" srcId="{578982CB-08F3-4CE1-9077-62EC57610BF3}" destId="{FADED889-BE20-46D3-A336-FEA64854208E}" srcOrd="0" destOrd="0" presId="urn:microsoft.com/office/officeart/2005/8/layout/default"/>
    <dgm:cxn modelId="{6240A2B7-98BB-45E7-8E12-759418D772F7}" type="presParOf" srcId="{578982CB-08F3-4CE1-9077-62EC57610BF3}" destId="{8EBB906C-E885-4973-B457-E3C390083837}" srcOrd="1" destOrd="0" presId="urn:microsoft.com/office/officeart/2005/8/layout/default"/>
    <dgm:cxn modelId="{E3E81DF9-9570-4C1D-A4C6-52E2BA7487CD}" type="presParOf" srcId="{578982CB-08F3-4CE1-9077-62EC57610BF3}" destId="{4B3408CF-B98E-418F-9A1C-5CCBD570FFD0}" srcOrd="2" destOrd="0" presId="urn:microsoft.com/office/officeart/2005/8/layout/default"/>
    <dgm:cxn modelId="{58388BEB-CB93-47FD-8DB1-C6166286FB1D}" type="presParOf" srcId="{578982CB-08F3-4CE1-9077-62EC57610BF3}" destId="{FF5848BB-42D7-482D-8BCC-A6533A73CC89}" srcOrd="3" destOrd="0" presId="urn:microsoft.com/office/officeart/2005/8/layout/default"/>
    <dgm:cxn modelId="{C23D80A9-5904-4EE1-9473-C36FD79F2D76}" type="presParOf" srcId="{578982CB-08F3-4CE1-9077-62EC57610BF3}" destId="{1FE46C39-048A-4B43-B117-F2A9FA9824C1}" srcOrd="4" destOrd="0" presId="urn:microsoft.com/office/officeart/2005/8/layout/default"/>
    <dgm:cxn modelId="{CC49B2FA-8BAF-485F-B603-43707E20BDCB}" type="presParOf" srcId="{578982CB-08F3-4CE1-9077-62EC57610BF3}" destId="{B0B701EE-C5D4-4FCE-9DDA-C6A1CB24EE34}" srcOrd="5" destOrd="0" presId="urn:microsoft.com/office/officeart/2005/8/layout/default"/>
    <dgm:cxn modelId="{0E3F10A6-68F5-45B6-971A-43EE92DCC979}" type="presParOf" srcId="{578982CB-08F3-4CE1-9077-62EC57610BF3}" destId="{DBB212CF-54E1-43EB-A309-7BE7111927D4}" srcOrd="6" destOrd="0" presId="urn:microsoft.com/office/officeart/2005/8/layout/default"/>
    <dgm:cxn modelId="{3F392252-573A-43F6-8D99-C261468A801E}" type="presParOf" srcId="{578982CB-08F3-4CE1-9077-62EC57610BF3}" destId="{25D583A5-C1B8-462F-A2B1-7C9BE3FE2C47}" srcOrd="7" destOrd="0" presId="urn:microsoft.com/office/officeart/2005/8/layout/default"/>
    <dgm:cxn modelId="{93B91208-9A84-4FF7-A3FB-7E210700FDB9}" type="presParOf" srcId="{578982CB-08F3-4CE1-9077-62EC57610BF3}" destId="{003806F7-64D9-48BF-B769-3F5BF946B38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0A768D-46AC-4D19-AFEB-DA5117C8ADB8}"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43929E0B-98B7-47EF-9221-763D02D2B2FD}">
      <dgm:prSet phldr="0"/>
      <dgm:spPr/>
      <dgm:t>
        <a:bodyPr/>
        <a:lstStyle/>
        <a:p>
          <a:pPr algn="l" rtl="0"/>
          <a:r>
            <a:rPr lang="en-US"/>
            <a:t>Fundraising</a:t>
          </a:r>
          <a:endParaRPr lang="en-US">
            <a:latin typeface="Calibri Light" panose="020F0302020204030204"/>
          </a:endParaRPr>
        </a:p>
      </dgm:t>
    </dgm:pt>
    <dgm:pt modelId="{E662CCFA-A5EA-4A4E-AFA8-DB65FF760240}" type="parTrans" cxnId="{8D92E008-33C1-49EA-B3BB-36DCD4BBEDB8}">
      <dgm:prSet/>
      <dgm:spPr/>
    </dgm:pt>
    <dgm:pt modelId="{3EB47993-D508-476B-AFB4-FBE82046F0F3}" type="sibTrans" cxnId="{8D92E008-33C1-49EA-B3BB-36DCD4BBEDB8}">
      <dgm:prSet/>
      <dgm:spPr/>
    </dgm:pt>
    <dgm:pt modelId="{AB41BCE2-29F7-4211-A356-CF219BD478D4}">
      <dgm:prSet phldr="0"/>
      <dgm:spPr/>
      <dgm:t>
        <a:bodyPr/>
        <a:lstStyle/>
        <a:p>
          <a:pPr algn="l"/>
          <a:r>
            <a:rPr lang="en-US"/>
            <a:t>Manage funds of the SGA account to fund school events and charitable donations</a:t>
          </a:r>
        </a:p>
      </dgm:t>
    </dgm:pt>
    <dgm:pt modelId="{399657F1-FE60-41A1-A994-495C0D2B5C08}" type="parTrans" cxnId="{238B1E99-FF5A-43D3-A5A0-915C9053A758}">
      <dgm:prSet/>
      <dgm:spPr/>
    </dgm:pt>
    <dgm:pt modelId="{0CC1A845-02E2-484D-91B2-13C6E7B2A2C8}" type="sibTrans" cxnId="{238B1E99-FF5A-43D3-A5A0-915C9053A758}">
      <dgm:prSet/>
      <dgm:spPr/>
    </dgm:pt>
    <dgm:pt modelId="{B1DB47AE-6F29-4124-93D0-66D5EDA3F7F3}">
      <dgm:prSet phldr="0"/>
      <dgm:spPr/>
      <dgm:t>
        <a:bodyPr/>
        <a:lstStyle/>
        <a:p>
          <a:pPr algn="l"/>
          <a:r>
            <a:rPr lang="en-US"/>
            <a:t>Plan events such as: selling </a:t>
          </a:r>
          <a:r>
            <a:rPr lang="en-US" err="1"/>
            <a:t>Crumbl</a:t>
          </a:r>
          <a:r>
            <a:rPr lang="en-US"/>
            <a:t>, Urban Air Spirit Night, </a:t>
          </a:r>
        </a:p>
      </dgm:t>
    </dgm:pt>
    <dgm:pt modelId="{78968DA4-12F0-4B45-BFD9-0F42193B27E3}" type="parTrans" cxnId="{DF570A78-C08A-4056-B049-4E06BCCC4D5F}">
      <dgm:prSet/>
      <dgm:spPr/>
    </dgm:pt>
    <dgm:pt modelId="{4E8DC370-3CB2-4A83-85C2-C5F31BF589B9}" type="sibTrans" cxnId="{DF570A78-C08A-4056-B049-4E06BCCC4D5F}">
      <dgm:prSet/>
      <dgm:spPr/>
    </dgm:pt>
    <dgm:pt modelId="{234A60A3-2BB5-4266-B835-45CF37D1C34F}">
      <dgm:prSet phldr="0"/>
      <dgm:spPr/>
      <dgm:t>
        <a:bodyPr/>
        <a:lstStyle/>
        <a:p>
          <a:pPr algn="l"/>
          <a:r>
            <a:rPr lang="en-US"/>
            <a:t>Citizenship Development</a:t>
          </a:r>
        </a:p>
      </dgm:t>
    </dgm:pt>
    <dgm:pt modelId="{B380C725-25C6-486C-83E2-F16641602442}" type="parTrans" cxnId="{815758CF-AEDA-4FFD-ADAA-781748C80FCB}">
      <dgm:prSet/>
      <dgm:spPr/>
    </dgm:pt>
    <dgm:pt modelId="{C4C56B9F-8D77-439B-8206-CFCE53938514}" type="sibTrans" cxnId="{815758CF-AEDA-4FFD-ADAA-781748C80FCB}">
      <dgm:prSet/>
      <dgm:spPr/>
    </dgm:pt>
    <dgm:pt modelId="{D7DBCFDE-4239-4AF2-8DE9-FA956D4CE836}">
      <dgm:prSet phldr="0"/>
      <dgm:spPr/>
      <dgm:t>
        <a:bodyPr/>
        <a:lstStyle/>
        <a:p>
          <a:pPr algn="l"/>
          <a:r>
            <a:rPr lang="en-US"/>
            <a:t>Encourages involvement in local government</a:t>
          </a:r>
        </a:p>
      </dgm:t>
    </dgm:pt>
    <dgm:pt modelId="{B7BF1989-FA42-44AC-A13B-029C54B59654}" type="parTrans" cxnId="{F05B67D4-495A-48E4-8F8D-C18E5D044B3B}">
      <dgm:prSet/>
      <dgm:spPr/>
    </dgm:pt>
    <dgm:pt modelId="{4C071BF8-CCD8-4F52-91E1-B1DC3D15048C}" type="sibTrans" cxnId="{F05B67D4-495A-48E4-8F8D-C18E5D044B3B}">
      <dgm:prSet/>
      <dgm:spPr/>
    </dgm:pt>
    <dgm:pt modelId="{27ABFF4A-24A6-4F0E-885A-C065690A5ECA}">
      <dgm:prSet phldr="0"/>
      <dgm:spPr/>
      <dgm:t>
        <a:bodyPr/>
        <a:lstStyle/>
        <a:p>
          <a:pPr algn="l"/>
          <a:r>
            <a:rPr lang="en-US"/>
            <a:t>Plan events such as: SGA elections, SCPA Take PSL </a:t>
          </a:r>
        </a:p>
      </dgm:t>
    </dgm:pt>
    <dgm:pt modelId="{7DC42EA7-84C7-4D50-9A8C-191A514B096A}" type="parTrans" cxnId="{48EF9AED-9C7A-4377-BD31-EDC469758FE1}">
      <dgm:prSet/>
      <dgm:spPr/>
    </dgm:pt>
    <dgm:pt modelId="{7C5B8E46-3D9B-4A32-ADB6-AA9D6C185320}" type="sibTrans" cxnId="{48EF9AED-9C7A-4377-BD31-EDC469758FE1}">
      <dgm:prSet/>
      <dgm:spPr/>
    </dgm:pt>
    <dgm:pt modelId="{E1333AD6-D2E4-4521-A4BB-26FEA2E5F906}">
      <dgm:prSet phldr="0"/>
      <dgm:spPr/>
      <dgm:t>
        <a:bodyPr/>
        <a:lstStyle/>
        <a:p>
          <a:pPr algn="l"/>
          <a:r>
            <a:rPr lang="en-US"/>
            <a:t>Health and Safety</a:t>
          </a:r>
        </a:p>
      </dgm:t>
    </dgm:pt>
    <dgm:pt modelId="{AB3B57D4-9BB9-46E1-8F5B-1539F272005F}" type="parTrans" cxnId="{241A1F7A-B9FE-4C12-A2B2-1C60DDFE0517}">
      <dgm:prSet/>
      <dgm:spPr/>
    </dgm:pt>
    <dgm:pt modelId="{8524A4B3-2EF3-419E-9696-422605BDBBA0}" type="sibTrans" cxnId="{241A1F7A-B9FE-4C12-A2B2-1C60DDFE0517}">
      <dgm:prSet/>
      <dgm:spPr/>
    </dgm:pt>
    <dgm:pt modelId="{6F2405CD-9FCC-474B-A80F-380DF65B343B}">
      <dgm:prSet phldr="0"/>
      <dgm:spPr/>
      <dgm:t>
        <a:bodyPr/>
        <a:lstStyle/>
        <a:p>
          <a:pPr algn="l"/>
          <a:r>
            <a:rPr lang="en-US"/>
            <a:t>Provide information and equipment for students and staff to maintain a healthy and safe lifestyle</a:t>
          </a:r>
        </a:p>
      </dgm:t>
    </dgm:pt>
    <dgm:pt modelId="{056D8F44-92F1-4343-B22F-1F4040FE0752}" type="parTrans" cxnId="{A84550C8-AC78-471F-96F7-00DA3E98E19C}">
      <dgm:prSet/>
      <dgm:spPr/>
    </dgm:pt>
    <dgm:pt modelId="{E4BA3160-7CE1-4818-A049-41F534272C82}" type="sibTrans" cxnId="{A84550C8-AC78-471F-96F7-00DA3E98E19C}">
      <dgm:prSet/>
      <dgm:spPr/>
    </dgm:pt>
    <dgm:pt modelId="{ED062B08-B928-4117-AA35-9272E4995E50}">
      <dgm:prSet phldr="0"/>
      <dgm:spPr/>
      <dgm:t>
        <a:bodyPr/>
        <a:lstStyle/>
        <a:p>
          <a:pPr algn="l"/>
          <a:r>
            <a:rPr lang="en-US"/>
            <a:t>Plan events such as: Blood Drives, Feminine Product Drive</a:t>
          </a:r>
        </a:p>
      </dgm:t>
    </dgm:pt>
    <dgm:pt modelId="{AC192162-2885-4B75-A570-DDFAE5F71AB6}" type="parTrans" cxnId="{4D19421A-B4FC-4AF5-A005-89FC579EEBCB}">
      <dgm:prSet/>
      <dgm:spPr/>
    </dgm:pt>
    <dgm:pt modelId="{0B636FD5-5BC3-467F-B0FF-F8E89625CD4C}" type="sibTrans" cxnId="{4D19421A-B4FC-4AF5-A005-89FC579EEBCB}">
      <dgm:prSet/>
      <dgm:spPr/>
    </dgm:pt>
    <dgm:pt modelId="{18B4855D-6FC9-4C95-8B4D-6048C5FC46ED}">
      <dgm:prSet phldr="0"/>
      <dgm:spPr/>
      <dgm:t>
        <a:bodyPr/>
        <a:lstStyle/>
        <a:p>
          <a:pPr algn="l"/>
          <a:r>
            <a:rPr lang="en-US"/>
            <a:t>Environmental Concerns</a:t>
          </a:r>
        </a:p>
      </dgm:t>
    </dgm:pt>
    <dgm:pt modelId="{41CEDCE6-26DA-4E90-8A8A-5704D4D5B10F}" type="parTrans" cxnId="{7A698845-9AF0-4894-91A0-FD2BB577E90A}">
      <dgm:prSet/>
      <dgm:spPr/>
    </dgm:pt>
    <dgm:pt modelId="{29EEE287-37FE-4BEA-9FEF-58605849139F}" type="sibTrans" cxnId="{7A698845-9AF0-4894-91A0-FD2BB577E90A}">
      <dgm:prSet/>
      <dgm:spPr/>
    </dgm:pt>
    <dgm:pt modelId="{EEC14CAC-46E5-4FF4-8F50-8818FAE9A109}">
      <dgm:prSet phldr="0"/>
      <dgm:spPr/>
      <dgm:t>
        <a:bodyPr/>
        <a:lstStyle/>
        <a:p>
          <a:pPr algn="l"/>
          <a:r>
            <a:rPr lang="en-US"/>
            <a:t>Address issues and topics that affect the environment in our school and community</a:t>
          </a:r>
        </a:p>
      </dgm:t>
    </dgm:pt>
    <dgm:pt modelId="{FD130D17-8072-45A7-A05A-F8A79179205D}" type="parTrans" cxnId="{DA957BE0-44EA-42C9-B3E3-312A0A215FB5}">
      <dgm:prSet/>
      <dgm:spPr/>
    </dgm:pt>
    <dgm:pt modelId="{F2139519-2074-4FEA-9FB1-1C08E30FC1EE}" type="sibTrans" cxnId="{DA957BE0-44EA-42C9-B3E3-312A0A215FB5}">
      <dgm:prSet/>
      <dgm:spPr/>
    </dgm:pt>
    <dgm:pt modelId="{267783D6-3B7D-4CC4-9CFD-87E37F5E6D93}">
      <dgm:prSet phldr="0"/>
      <dgm:spPr/>
      <dgm:t>
        <a:bodyPr/>
        <a:lstStyle/>
        <a:p>
          <a:pPr algn="l"/>
          <a:r>
            <a:rPr lang="en-US"/>
            <a:t>Plan events such as: Guest Speakers, Promise Garden (event happening at Bethany)</a:t>
          </a:r>
        </a:p>
      </dgm:t>
    </dgm:pt>
    <dgm:pt modelId="{3A25661F-C5C0-444B-9B3B-6F6E84706CF2}" type="parTrans" cxnId="{23950684-3947-4F35-A011-9ACFA6D1A625}">
      <dgm:prSet/>
      <dgm:spPr/>
    </dgm:pt>
    <dgm:pt modelId="{9CA1F178-2053-45F6-A889-F5D29710DD01}" type="sibTrans" cxnId="{23950684-3947-4F35-A011-9ACFA6D1A625}">
      <dgm:prSet/>
      <dgm:spPr/>
    </dgm:pt>
    <dgm:pt modelId="{E3F891C1-A43D-4D2A-B02F-E4769E51518A}">
      <dgm:prSet phldr="0"/>
      <dgm:spPr/>
      <dgm:t>
        <a:bodyPr/>
        <a:lstStyle/>
        <a:p>
          <a:pPr algn="l"/>
          <a:r>
            <a:rPr lang="en-US"/>
            <a:t>State Project</a:t>
          </a:r>
        </a:p>
      </dgm:t>
    </dgm:pt>
    <dgm:pt modelId="{E15CDCD1-B964-43CA-A47D-61C0D00BE149}" type="parTrans" cxnId="{A6D243EE-7F57-4D95-A7FE-920DBD9D4458}">
      <dgm:prSet/>
      <dgm:spPr/>
    </dgm:pt>
    <dgm:pt modelId="{8A3AB0E2-5728-4D45-A5BF-DEB5767CD9C6}" type="sibTrans" cxnId="{A6D243EE-7F57-4D95-A7FE-920DBD9D4458}">
      <dgm:prSet/>
      <dgm:spPr/>
    </dgm:pt>
    <dgm:pt modelId="{93CA6410-7555-4092-8E8C-C9A9359AD69B}">
      <dgm:prSet phldr="0"/>
      <dgm:spPr/>
      <dgm:t>
        <a:bodyPr/>
        <a:lstStyle/>
        <a:p>
          <a:pPr algn="l" rtl="0"/>
          <a:r>
            <a:rPr lang="en-US"/>
            <a:t>Focuses on the Florida Association of Student Council President’s topic of interest (changes year by year)</a:t>
          </a:r>
          <a:endParaRPr lang="en-US">
            <a:latin typeface="Calibri Light" panose="020F0302020204030204"/>
          </a:endParaRPr>
        </a:p>
      </dgm:t>
    </dgm:pt>
    <dgm:pt modelId="{0639F87D-0D96-48E5-ACC5-3E449E99FBFD}" type="parTrans" cxnId="{85C0EFC2-B5AE-47BC-B146-0DEB67DAFDE0}">
      <dgm:prSet/>
      <dgm:spPr/>
    </dgm:pt>
    <dgm:pt modelId="{2118B846-AA32-4FA3-A0E9-B2A190594272}" type="sibTrans" cxnId="{85C0EFC2-B5AE-47BC-B146-0DEB67DAFDE0}">
      <dgm:prSet/>
      <dgm:spPr/>
    </dgm:pt>
    <dgm:pt modelId="{E7299369-E71F-45E8-A448-E5C70C3E3E0E}">
      <dgm:prSet phldr="0"/>
      <dgm:spPr/>
      <dgm:t>
        <a:bodyPr/>
        <a:lstStyle/>
        <a:p>
          <a:r>
            <a:rPr lang="en-US">
              <a:latin typeface="Calibri Light" panose="020F0302020204030204"/>
            </a:rPr>
            <a:t>Plan</a:t>
          </a:r>
          <a:r>
            <a:rPr lang="en-US"/>
            <a:t> events such as: Letter Campaign regarding Homelessness Awareness</a:t>
          </a:r>
        </a:p>
      </dgm:t>
    </dgm:pt>
    <dgm:pt modelId="{9857FBC1-DCE4-454D-8CEB-D36358A668CC}" type="parTrans" cxnId="{1D2FABA1-860C-4482-96C7-F9FCAB65D589}">
      <dgm:prSet/>
      <dgm:spPr/>
    </dgm:pt>
    <dgm:pt modelId="{258D4186-516A-4B70-BC02-C66A42F4CFC2}" type="sibTrans" cxnId="{1D2FABA1-860C-4482-96C7-F9FCAB65D589}">
      <dgm:prSet/>
      <dgm:spPr/>
    </dgm:pt>
    <dgm:pt modelId="{7A35C43B-F0F9-4655-B35B-F66244088411}" type="pres">
      <dgm:prSet presAssocID="{DA0A768D-46AC-4D19-AFEB-DA5117C8ADB8}" presName="diagram" presStyleCnt="0">
        <dgm:presLayoutVars>
          <dgm:dir/>
          <dgm:resizeHandles val="exact"/>
        </dgm:presLayoutVars>
      </dgm:prSet>
      <dgm:spPr/>
    </dgm:pt>
    <dgm:pt modelId="{BC160FA4-623F-45EF-8CEB-F3C557CA44AA}" type="pres">
      <dgm:prSet presAssocID="{43929E0B-98B7-47EF-9221-763D02D2B2FD}" presName="node" presStyleLbl="node1" presStyleIdx="0" presStyleCnt="5">
        <dgm:presLayoutVars>
          <dgm:bulletEnabled val="1"/>
        </dgm:presLayoutVars>
      </dgm:prSet>
      <dgm:spPr/>
    </dgm:pt>
    <dgm:pt modelId="{B4B92C4B-5E5F-4B63-837C-237CFA79D5AB}" type="pres">
      <dgm:prSet presAssocID="{3EB47993-D508-476B-AFB4-FBE82046F0F3}" presName="sibTrans" presStyleCnt="0"/>
      <dgm:spPr/>
    </dgm:pt>
    <dgm:pt modelId="{42F00061-2C54-4E92-A068-79BE9E3E6C82}" type="pres">
      <dgm:prSet presAssocID="{234A60A3-2BB5-4266-B835-45CF37D1C34F}" presName="node" presStyleLbl="node1" presStyleIdx="1" presStyleCnt="5">
        <dgm:presLayoutVars>
          <dgm:bulletEnabled val="1"/>
        </dgm:presLayoutVars>
      </dgm:prSet>
      <dgm:spPr/>
    </dgm:pt>
    <dgm:pt modelId="{27014261-7B76-4291-983C-CBAE903FB877}" type="pres">
      <dgm:prSet presAssocID="{C4C56B9F-8D77-439B-8206-CFCE53938514}" presName="sibTrans" presStyleCnt="0"/>
      <dgm:spPr/>
    </dgm:pt>
    <dgm:pt modelId="{952B4A5B-6663-4495-8A82-6BEA7A55A198}" type="pres">
      <dgm:prSet presAssocID="{E1333AD6-D2E4-4521-A4BB-26FEA2E5F906}" presName="node" presStyleLbl="node1" presStyleIdx="2" presStyleCnt="5">
        <dgm:presLayoutVars>
          <dgm:bulletEnabled val="1"/>
        </dgm:presLayoutVars>
      </dgm:prSet>
      <dgm:spPr/>
    </dgm:pt>
    <dgm:pt modelId="{0FF66D9E-ACFC-4BD7-80F9-C587559632AD}" type="pres">
      <dgm:prSet presAssocID="{8524A4B3-2EF3-419E-9696-422605BDBBA0}" presName="sibTrans" presStyleCnt="0"/>
      <dgm:spPr/>
    </dgm:pt>
    <dgm:pt modelId="{7CD34D73-9227-4858-B281-BC138924450F}" type="pres">
      <dgm:prSet presAssocID="{18B4855D-6FC9-4C95-8B4D-6048C5FC46ED}" presName="node" presStyleLbl="node1" presStyleIdx="3" presStyleCnt="5">
        <dgm:presLayoutVars>
          <dgm:bulletEnabled val="1"/>
        </dgm:presLayoutVars>
      </dgm:prSet>
      <dgm:spPr/>
    </dgm:pt>
    <dgm:pt modelId="{1B1ECE78-58FF-4647-B1D3-7AF9E9046C7E}" type="pres">
      <dgm:prSet presAssocID="{29EEE287-37FE-4BEA-9FEF-58605849139F}" presName="sibTrans" presStyleCnt="0"/>
      <dgm:spPr/>
    </dgm:pt>
    <dgm:pt modelId="{29C67AA5-F704-4F96-8E4A-11A6391A5991}" type="pres">
      <dgm:prSet presAssocID="{E3F891C1-A43D-4D2A-B02F-E4769E51518A}" presName="node" presStyleLbl="node1" presStyleIdx="4" presStyleCnt="5">
        <dgm:presLayoutVars>
          <dgm:bulletEnabled val="1"/>
        </dgm:presLayoutVars>
      </dgm:prSet>
      <dgm:spPr/>
    </dgm:pt>
  </dgm:ptLst>
  <dgm:cxnLst>
    <dgm:cxn modelId="{8D92E008-33C1-49EA-B3BB-36DCD4BBEDB8}" srcId="{DA0A768D-46AC-4D19-AFEB-DA5117C8ADB8}" destId="{43929E0B-98B7-47EF-9221-763D02D2B2FD}" srcOrd="0" destOrd="0" parTransId="{E662CCFA-A5EA-4A4E-AFA8-DB65FF760240}" sibTransId="{3EB47993-D508-476B-AFB4-FBE82046F0F3}"/>
    <dgm:cxn modelId="{01AEC00A-E619-4081-B5D2-C6EC5EE44463}" type="presOf" srcId="{6F2405CD-9FCC-474B-A80F-380DF65B343B}" destId="{952B4A5B-6663-4495-8A82-6BEA7A55A198}" srcOrd="0" destOrd="1" presId="urn:microsoft.com/office/officeart/2005/8/layout/default"/>
    <dgm:cxn modelId="{488A2B11-3A04-4181-AD22-3E08D18F257E}" type="presOf" srcId="{18B4855D-6FC9-4C95-8B4D-6048C5FC46ED}" destId="{7CD34D73-9227-4858-B281-BC138924450F}" srcOrd="0" destOrd="0" presId="urn:microsoft.com/office/officeart/2005/8/layout/default"/>
    <dgm:cxn modelId="{4D19421A-B4FC-4AF5-A005-89FC579EEBCB}" srcId="{E1333AD6-D2E4-4521-A4BB-26FEA2E5F906}" destId="{ED062B08-B928-4117-AA35-9272E4995E50}" srcOrd="1" destOrd="0" parTransId="{AC192162-2885-4B75-A570-DDFAE5F71AB6}" sibTransId="{0B636FD5-5BC3-467F-B0FF-F8E89625CD4C}"/>
    <dgm:cxn modelId="{51018533-638B-475A-9088-02D2929085EB}" type="presOf" srcId="{E7299369-E71F-45E8-A448-E5C70C3E3E0E}" destId="{29C67AA5-F704-4F96-8E4A-11A6391A5991}" srcOrd="0" destOrd="2" presId="urn:microsoft.com/office/officeart/2005/8/layout/default"/>
    <dgm:cxn modelId="{93661C3E-10DE-445F-8531-0CB43915649C}" type="presOf" srcId="{D7DBCFDE-4239-4AF2-8DE9-FA956D4CE836}" destId="{42F00061-2C54-4E92-A068-79BE9E3E6C82}" srcOrd="0" destOrd="1" presId="urn:microsoft.com/office/officeart/2005/8/layout/default"/>
    <dgm:cxn modelId="{7A698845-9AF0-4894-91A0-FD2BB577E90A}" srcId="{DA0A768D-46AC-4D19-AFEB-DA5117C8ADB8}" destId="{18B4855D-6FC9-4C95-8B4D-6048C5FC46ED}" srcOrd="3" destOrd="0" parTransId="{41CEDCE6-26DA-4E90-8A8A-5704D4D5B10F}" sibTransId="{29EEE287-37FE-4BEA-9FEF-58605849139F}"/>
    <dgm:cxn modelId="{6CCC4154-6181-462A-8349-3DF05BEEE743}" type="presOf" srcId="{E3F891C1-A43D-4D2A-B02F-E4769E51518A}" destId="{29C67AA5-F704-4F96-8E4A-11A6391A5991}" srcOrd="0" destOrd="0" presId="urn:microsoft.com/office/officeart/2005/8/layout/default"/>
    <dgm:cxn modelId="{DF570A78-C08A-4056-B049-4E06BCCC4D5F}" srcId="{43929E0B-98B7-47EF-9221-763D02D2B2FD}" destId="{B1DB47AE-6F29-4124-93D0-66D5EDA3F7F3}" srcOrd="1" destOrd="0" parTransId="{78968DA4-12F0-4B45-BFD9-0F42193B27E3}" sibTransId="{4E8DC370-3CB2-4A83-85C2-C5F31BF589B9}"/>
    <dgm:cxn modelId="{241A1F7A-B9FE-4C12-A2B2-1C60DDFE0517}" srcId="{DA0A768D-46AC-4D19-AFEB-DA5117C8ADB8}" destId="{E1333AD6-D2E4-4521-A4BB-26FEA2E5F906}" srcOrd="2" destOrd="0" parTransId="{AB3B57D4-9BB9-46E1-8F5B-1539F272005F}" sibTransId="{8524A4B3-2EF3-419E-9696-422605BDBBA0}"/>
    <dgm:cxn modelId="{23950684-3947-4F35-A011-9ACFA6D1A625}" srcId="{18B4855D-6FC9-4C95-8B4D-6048C5FC46ED}" destId="{267783D6-3B7D-4CC4-9CFD-87E37F5E6D93}" srcOrd="1" destOrd="0" parTransId="{3A25661F-C5C0-444B-9B3B-6F6E84706CF2}" sibTransId="{9CA1F178-2053-45F6-A889-F5D29710DD01}"/>
    <dgm:cxn modelId="{A5AACA90-F29B-4978-85AA-74F7277C7A35}" type="presOf" srcId="{DA0A768D-46AC-4D19-AFEB-DA5117C8ADB8}" destId="{7A35C43B-F0F9-4655-B35B-F66244088411}" srcOrd="0" destOrd="0" presId="urn:microsoft.com/office/officeart/2005/8/layout/default"/>
    <dgm:cxn modelId="{238B1E99-FF5A-43D3-A5A0-915C9053A758}" srcId="{43929E0B-98B7-47EF-9221-763D02D2B2FD}" destId="{AB41BCE2-29F7-4211-A356-CF219BD478D4}" srcOrd="0" destOrd="0" parTransId="{399657F1-FE60-41A1-A994-495C0D2B5C08}" sibTransId="{0CC1A845-02E2-484D-91B2-13C6E7B2A2C8}"/>
    <dgm:cxn modelId="{E285519B-0096-402D-AC2D-B622A532E45A}" type="presOf" srcId="{93CA6410-7555-4092-8E8C-C9A9359AD69B}" destId="{29C67AA5-F704-4F96-8E4A-11A6391A5991}" srcOrd="0" destOrd="1" presId="urn:microsoft.com/office/officeart/2005/8/layout/default"/>
    <dgm:cxn modelId="{1D2FABA1-860C-4482-96C7-F9FCAB65D589}" srcId="{E3F891C1-A43D-4D2A-B02F-E4769E51518A}" destId="{E7299369-E71F-45E8-A448-E5C70C3E3E0E}" srcOrd="1" destOrd="0" parTransId="{9857FBC1-DCE4-454D-8CEB-D36358A668CC}" sibTransId="{258D4186-516A-4B70-BC02-C66A42F4CFC2}"/>
    <dgm:cxn modelId="{122137A9-5B0E-41FE-A4D9-B826C6AC50D3}" type="presOf" srcId="{E1333AD6-D2E4-4521-A4BB-26FEA2E5F906}" destId="{952B4A5B-6663-4495-8A82-6BEA7A55A198}" srcOrd="0" destOrd="0" presId="urn:microsoft.com/office/officeart/2005/8/layout/default"/>
    <dgm:cxn modelId="{CE890EBA-9391-4F43-86AB-0E17FA1DDA3B}" type="presOf" srcId="{EEC14CAC-46E5-4FF4-8F50-8818FAE9A109}" destId="{7CD34D73-9227-4858-B281-BC138924450F}" srcOrd="0" destOrd="1" presId="urn:microsoft.com/office/officeart/2005/8/layout/default"/>
    <dgm:cxn modelId="{85C0EFC2-B5AE-47BC-B146-0DEB67DAFDE0}" srcId="{E3F891C1-A43D-4D2A-B02F-E4769E51518A}" destId="{93CA6410-7555-4092-8E8C-C9A9359AD69B}" srcOrd="0" destOrd="0" parTransId="{0639F87D-0D96-48E5-ACC5-3E449E99FBFD}" sibTransId="{2118B846-AA32-4FA3-A0E9-B2A190594272}"/>
    <dgm:cxn modelId="{A84550C8-AC78-471F-96F7-00DA3E98E19C}" srcId="{E1333AD6-D2E4-4521-A4BB-26FEA2E5F906}" destId="{6F2405CD-9FCC-474B-A80F-380DF65B343B}" srcOrd="0" destOrd="0" parTransId="{056D8F44-92F1-4343-B22F-1F4040FE0752}" sibTransId="{E4BA3160-7CE1-4818-A049-41F534272C82}"/>
    <dgm:cxn modelId="{815758CF-AEDA-4FFD-ADAA-781748C80FCB}" srcId="{DA0A768D-46AC-4D19-AFEB-DA5117C8ADB8}" destId="{234A60A3-2BB5-4266-B835-45CF37D1C34F}" srcOrd="1" destOrd="0" parTransId="{B380C725-25C6-486C-83E2-F16641602442}" sibTransId="{C4C56B9F-8D77-439B-8206-CFCE53938514}"/>
    <dgm:cxn modelId="{F05B67D4-495A-48E4-8F8D-C18E5D044B3B}" srcId="{234A60A3-2BB5-4266-B835-45CF37D1C34F}" destId="{D7DBCFDE-4239-4AF2-8DE9-FA956D4CE836}" srcOrd="0" destOrd="0" parTransId="{B7BF1989-FA42-44AC-A13B-029C54B59654}" sibTransId="{4C071BF8-CCD8-4F52-91E1-B1DC3D15048C}"/>
    <dgm:cxn modelId="{27E09CD6-70E6-4299-A087-65AB97F8C928}" type="presOf" srcId="{B1DB47AE-6F29-4124-93D0-66D5EDA3F7F3}" destId="{BC160FA4-623F-45EF-8CEB-F3C557CA44AA}" srcOrd="0" destOrd="2" presId="urn:microsoft.com/office/officeart/2005/8/layout/default"/>
    <dgm:cxn modelId="{461C1FDC-947A-4276-9573-84FF31FBB29B}" type="presOf" srcId="{267783D6-3B7D-4CC4-9CFD-87E37F5E6D93}" destId="{7CD34D73-9227-4858-B281-BC138924450F}" srcOrd="0" destOrd="2" presId="urn:microsoft.com/office/officeart/2005/8/layout/default"/>
    <dgm:cxn modelId="{DA957BE0-44EA-42C9-B3E3-312A0A215FB5}" srcId="{18B4855D-6FC9-4C95-8B4D-6048C5FC46ED}" destId="{EEC14CAC-46E5-4FF4-8F50-8818FAE9A109}" srcOrd="0" destOrd="0" parTransId="{FD130D17-8072-45A7-A05A-F8A79179205D}" sibTransId="{F2139519-2074-4FEA-9FB1-1C08E30FC1EE}"/>
    <dgm:cxn modelId="{5F998BE4-D60C-4431-B212-1FAAED1CCF43}" type="presOf" srcId="{27ABFF4A-24A6-4F0E-885A-C065690A5ECA}" destId="{42F00061-2C54-4E92-A068-79BE9E3E6C82}" srcOrd="0" destOrd="2" presId="urn:microsoft.com/office/officeart/2005/8/layout/default"/>
    <dgm:cxn modelId="{B4B8C5EA-3D81-4AEF-A9EC-BB1EC2E6F38D}" type="presOf" srcId="{ED062B08-B928-4117-AA35-9272E4995E50}" destId="{952B4A5B-6663-4495-8A82-6BEA7A55A198}" srcOrd="0" destOrd="2" presId="urn:microsoft.com/office/officeart/2005/8/layout/default"/>
    <dgm:cxn modelId="{B1950BEC-16D5-47B2-A7F1-76E4A17A04CA}" type="presOf" srcId="{AB41BCE2-29F7-4211-A356-CF219BD478D4}" destId="{BC160FA4-623F-45EF-8CEB-F3C557CA44AA}" srcOrd="0" destOrd="1" presId="urn:microsoft.com/office/officeart/2005/8/layout/default"/>
    <dgm:cxn modelId="{897F97EC-64D9-4A0A-B06C-EDA8CFCB01C7}" type="presOf" srcId="{234A60A3-2BB5-4266-B835-45CF37D1C34F}" destId="{42F00061-2C54-4E92-A068-79BE9E3E6C82}" srcOrd="0" destOrd="0" presId="urn:microsoft.com/office/officeart/2005/8/layout/default"/>
    <dgm:cxn modelId="{48EF9AED-9C7A-4377-BD31-EDC469758FE1}" srcId="{234A60A3-2BB5-4266-B835-45CF37D1C34F}" destId="{27ABFF4A-24A6-4F0E-885A-C065690A5ECA}" srcOrd="1" destOrd="0" parTransId="{7DC42EA7-84C7-4D50-9A8C-191A514B096A}" sibTransId="{7C5B8E46-3D9B-4A32-ADB6-AA9D6C185320}"/>
    <dgm:cxn modelId="{A6D243EE-7F57-4D95-A7FE-920DBD9D4458}" srcId="{DA0A768D-46AC-4D19-AFEB-DA5117C8ADB8}" destId="{E3F891C1-A43D-4D2A-B02F-E4769E51518A}" srcOrd="4" destOrd="0" parTransId="{E15CDCD1-B964-43CA-A47D-61C0D00BE149}" sibTransId="{8A3AB0E2-5728-4D45-A5BF-DEB5767CD9C6}"/>
    <dgm:cxn modelId="{BC79E1F1-2F86-409A-AA34-582241DD8DB1}" type="presOf" srcId="{43929E0B-98B7-47EF-9221-763D02D2B2FD}" destId="{BC160FA4-623F-45EF-8CEB-F3C557CA44AA}" srcOrd="0" destOrd="0" presId="urn:microsoft.com/office/officeart/2005/8/layout/default"/>
    <dgm:cxn modelId="{B1776141-9630-4447-AABB-B9A7A08BE300}" type="presParOf" srcId="{7A35C43B-F0F9-4655-B35B-F66244088411}" destId="{BC160FA4-623F-45EF-8CEB-F3C557CA44AA}" srcOrd="0" destOrd="0" presId="urn:microsoft.com/office/officeart/2005/8/layout/default"/>
    <dgm:cxn modelId="{7ED76E61-8167-491C-983F-00984EF4A00B}" type="presParOf" srcId="{7A35C43B-F0F9-4655-B35B-F66244088411}" destId="{B4B92C4B-5E5F-4B63-837C-237CFA79D5AB}" srcOrd="1" destOrd="0" presId="urn:microsoft.com/office/officeart/2005/8/layout/default"/>
    <dgm:cxn modelId="{4CFD76AC-5091-4C00-AA20-06AC6B8CCC22}" type="presParOf" srcId="{7A35C43B-F0F9-4655-B35B-F66244088411}" destId="{42F00061-2C54-4E92-A068-79BE9E3E6C82}" srcOrd="2" destOrd="0" presId="urn:microsoft.com/office/officeart/2005/8/layout/default"/>
    <dgm:cxn modelId="{1D6C1B91-F7B9-418B-BAED-BF90B9A3969B}" type="presParOf" srcId="{7A35C43B-F0F9-4655-B35B-F66244088411}" destId="{27014261-7B76-4291-983C-CBAE903FB877}" srcOrd="3" destOrd="0" presId="urn:microsoft.com/office/officeart/2005/8/layout/default"/>
    <dgm:cxn modelId="{103149E3-9E29-4724-AE2D-5B448589CEA9}" type="presParOf" srcId="{7A35C43B-F0F9-4655-B35B-F66244088411}" destId="{952B4A5B-6663-4495-8A82-6BEA7A55A198}" srcOrd="4" destOrd="0" presId="urn:microsoft.com/office/officeart/2005/8/layout/default"/>
    <dgm:cxn modelId="{07B6E0BB-4A1F-4D65-8E53-26D1E230330B}" type="presParOf" srcId="{7A35C43B-F0F9-4655-B35B-F66244088411}" destId="{0FF66D9E-ACFC-4BD7-80F9-C587559632AD}" srcOrd="5" destOrd="0" presId="urn:microsoft.com/office/officeart/2005/8/layout/default"/>
    <dgm:cxn modelId="{BF3EA907-2F77-49BE-AC1D-75715511E529}" type="presParOf" srcId="{7A35C43B-F0F9-4655-B35B-F66244088411}" destId="{7CD34D73-9227-4858-B281-BC138924450F}" srcOrd="6" destOrd="0" presId="urn:microsoft.com/office/officeart/2005/8/layout/default"/>
    <dgm:cxn modelId="{B0CD1BC0-C8D1-4746-A20F-38527E305041}" type="presParOf" srcId="{7A35C43B-F0F9-4655-B35B-F66244088411}" destId="{1B1ECE78-58FF-4647-B1D3-7AF9E9046C7E}" srcOrd="7" destOrd="0" presId="urn:microsoft.com/office/officeart/2005/8/layout/default"/>
    <dgm:cxn modelId="{319F78D1-895A-4EE3-B60D-7B38F517ED51}" type="presParOf" srcId="{7A35C43B-F0F9-4655-B35B-F66244088411}" destId="{29C67AA5-F704-4F96-8E4A-11A6391A599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D4764F-9456-4CFC-BD29-442BB89466C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BED24A60-ADD6-4EB2-8C24-55084CEC87D4}">
      <dgm:prSet phldr="0"/>
      <dgm:spPr/>
      <dgm:t>
        <a:bodyPr/>
        <a:lstStyle/>
        <a:p>
          <a:pPr rtl="0"/>
          <a:r>
            <a:rPr lang="en-US"/>
            <a:t>Surprise Box</a:t>
          </a:r>
        </a:p>
      </dgm:t>
    </dgm:pt>
    <dgm:pt modelId="{94CAD10A-6172-492B-8EEA-11DD6F778580}" type="parTrans" cxnId="{362A9BB1-3817-4950-99F1-90B54AC502B2}">
      <dgm:prSet/>
      <dgm:spPr/>
    </dgm:pt>
    <dgm:pt modelId="{6FC5636C-2217-4FAA-82DE-6EAE9F56CA46}" type="sibTrans" cxnId="{362A9BB1-3817-4950-99F1-90B54AC502B2}">
      <dgm:prSet/>
      <dgm:spPr/>
    </dgm:pt>
    <dgm:pt modelId="{F5A3980B-2FF3-4AD2-8B13-32B79DC61896}">
      <dgm:prSet phldr="0"/>
      <dgm:spPr/>
      <dgm:t>
        <a:bodyPr/>
        <a:lstStyle/>
        <a:p>
          <a:r>
            <a:rPr lang="en-US"/>
            <a:t>Pen Pals with a school a part of the FASC community </a:t>
          </a:r>
        </a:p>
      </dgm:t>
    </dgm:pt>
    <dgm:pt modelId="{0B958979-01A4-4107-9A0D-6CA19B27CD71}" type="parTrans" cxnId="{DB084C53-D58A-476E-A269-2FD0D7530386}">
      <dgm:prSet/>
      <dgm:spPr/>
    </dgm:pt>
    <dgm:pt modelId="{4BADE060-79BD-487D-B948-6EB4572EAB84}" type="sibTrans" cxnId="{DB084C53-D58A-476E-A269-2FD0D7530386}">
      <dgm:prSet/>
      <dgm:spPr/>
    </dgm:pt>
    <dgm:pt modelId="{16097B60-EBCA-42E5-937E-D24A1221C411}">
      <dgm:prSet phldr="0"/>
      <dgm:spPr/>
      <dgm:t>
        <a:bodyPr/>
        <a:lstStyle/>
        <a:p>
          <a:r>
            <a:rPr lang="en-US"/>
            <a:t>Conducts meetings according to the Robert’s Rules of Orders and Compete at District and State competitions</a:t>
          </a:r>
        </a:p>
      </dgm:t>
    </dgm:pt>
    <dgm:pt modelId="{E78D87B9-7A80-4F2B-9D82-840B112ABE98}" type="parTrans" cxnId="{A6ACD875-CAB4-4260-862B-CBC693A1C497}">
      <dgm:prSet/>
      <dgm:spPr/>
    </dgm:pt>
    <dgm:pt modelId="{86473E55-CC49-4A39-B717-65856051D2F4}" type="sibTrans" cxnId="{A6ACD875-CAB4-4260-862B-CBC693A1C497}">
      <dgm:prSet/>
      <dgm:spPr/>
    </dgm:pt>
    <dgm:pt modelId="{347533D9-D93D-40FA-BA00-22F111DA1861}">
      <dgm:prSet phldr="0"/>
      <dgm:spPr/>
      <dgm:t>
        <a:bodyPr/>
        <a:lstStyle/>
        <a:p>
          <a:pPr rtl="0"/>
          <a:r>
            <a:rPr lang="en-US"/>
            <a:t>Parliamentary Procedures Team</a:t>
          </a:r>
        </a:p>
      </dgm:t>
    </dgm:pt>
    <dgm:pt modelId="{AF42951D-05E5-47DE-AB39-5394D046A911}" type="parTrans" cxnId="{DF5DC584-889C-472B-B4C3-E1C11AA942A4}">
      <dgm:prSet/>
      <dgm:spPr/>
    </dgm:pt>
    <dgm:pt modelId="{025ED18E-5373-4BF3-BA6D-D495DBB99D55}" type="sibTrans" cxnId="{DF5DC584-889C-472B-B4C3-E1C11AA942A4}">
      <dgm:prSet/>
      <dgm:spPr/>
    </dgm:pt>
    <dgm:pt modelId="{5D7B6480-6CB0-475E-92FB-B45EDB76C2F9}">
      <dgm:prSet phldr="0"/>
      <dgm:spPr/>
      <dgm:t>
        <a:bodyPr/>
        <a:lstStyle/>
        <a:p>
          <a:pPr rtl="0"/>
          <a:r>
            <a:rPr lang="en-US">
              <a:latin typeface="Century Gothic" panose="020B0502020202020204"/>
            </a:rPr>
            <a:t>(pictured in the top photo)</a:t>
          </a:r>
        </a:p>
      </dgm:t>
    </dgm:pt>
    <dgm:pt modelId="{E8CFEE42-0155-4DA7-9016-918DBE6DCDFE}" type="parTrans" cxnId="{4EB46628-BBA4-4145-8A73-6EDFB9782318}">
      <dgm:prSet/>
      <dgm:spPr/>
    </dgm:pt>
    <dgm:pt modelId="{2F064F58-C948-4666-95EE-D2A3DDA5E1A9}" type="sibTrans" cxnId="{4EB46628-BBA4-4145-8A73-6EDFB9782318}">
      <dgm:prSet/>
      <dgm:spPr/>
    </dgm:pt>
    <dgm:pt modelId="{9AFD9569-8D78-42F2-9607-CEC53D63AF4B}">
      <dgm:prSet phldr="0"/>
      <dgm:spPr/>
      <dgm:t>
        <a:bodyPr/>
        <a:lstStyle/>
        <a:p>
          <a:pPr rtl="0"/>
          <a:r>
            <a:rPr lang="en-US">
              <a:latin typeface="Century Gothic" panose="020B0502020202020204"/>
            </a:rPr>
            <a:t>(pictured in the bottom photo)</a:t>
          </a:r>
        </a:p>
      </dgm:t>
    </dgm:pt>
    <dgm:pt modelId="{4BDF3BF8-11AB-436E-815F-84F2663B31F3}" type="parTrans" cxnId="{078F9C1A-E76E-4BEB-AFD2-887F881E3F58}">
      <dgm:prSet/>
      <dgm:spPr/>
    </dgm:pt>
    <dgm:pt modelId="{8AE2C9F6-B004-4B16-A485-4A0E555862DE}" type="sibTrans" cxnId="{078F9C1A-E76E-4BEB-AFD2-887F881E3F58}">
      <dgm:prSet/>
      <dgm:spPr/>
    </dgm:pt>
    <dgm:pt modelId="{8D1965FD-0E57-4F1B-86FF-6648DBB93254}">
      <dgm:prSet phldr="0"/>
      <dgm:spPr/>
      <dgm:t>
        <a:bodyPr/>
        <a:lstStyle/>
        <a:p>
          <a:pPr rtl="0"/>
          <a:r>
            <a:rPr lang="en-US"/>
            <a:t>Talent show </a:t>
          </a:r>
        </a:p>
      </dgm:t>
    </dgm:pt>
    <dgm:pt modelId="{320D9FAB-F252-466F-8CCE-247FB252D680}" type="parTrans" cxnId="{39675BE8-8306-4921-9EDF-553E236DFA33}">
      <dgm:prSet/>
      <dgm:spPr/>
    </dgm:pt>
    <dgm:pt modelId="{184D7D09-F9A2-479C-8C86-EA087EAD1EFE}" type="sibTrans" cxnId="{39675BE8-8306-4921-9EDF-553E236DFA33}">
      <dgm:prSet/>
      <dgm:spPr/>
    </dgm:pt>
    <dgm:pt modelId="{429F1797-F096-40D7-8B3F-9A7CBF855433}">
      <dgm:prSet phldr="0"/>
      <dgm:spPr/>
      <dgm:t>
        <a:bodyPr/>
        <a:lstStyle/>
        <a:p>
          <a:r>
            <a:rPr lang="en-US"/>
            <a:t>Plans the yearly SGA sponsored Talent Show</a:t>
          </a:r>
        </a:p>
      </dgm:t>
    </dgm:pt>
    <dgm:pt modelId="{C2DB34B4-4113-425E-8345-6CB0E5478888}" type="parTrans" cxnId="{313AD0EF-E59B-4E00-BF24-5C0762A8E960}">
      <dgm:prSet/>
      <dgm:spPr/>
    </dgm:pt>
    <dgm:pt modelId="{5ADDF0ED-5582-455C-8F9D-FD61E4652159}" type="sibTrans" cxnId="{313AD0EF-E59B-4E00-BF24-5C0762A8E960}">
      <dgm:prSet/>
      <dgm:spPr/>
    </dgm:pt>
    <dgm:pt modelId="{6F1A267D-AF8E-4700-8B8F-5FEB95CE8E3B}">
      <dgm:prSet phldr="0"/>
      <dgm:spPr/>
      <dgm:t>
        <a:bodyPr/>
        <a:lstStyle/>
        <a:p>
          <a:endParaRPr lang="en-US">
            <a:latin typeface="Century Gothic" panose="020B0502020202020204"/>
          </a:endParaRPr>
        </a:p>
      </dgm:t>
    </dgm:pt>
    <dgm:pt modelId="{E7D48B42-31D4-482F-8D8D-7C58C8B94C76}" type="parTrans" cxnId="{CA7D022B-8C89-4448-B67C-A5BB7E01846B}">
      <dgm:prSet/>
      <dgm:spPr/>
    </dgm:pt>
    <dgm:pt modelId="{6F1DE824-62FA-4999-95A6-CE3CC89C43ED}" type="sibTrans" cxnId="{CA7D022B-8C89-4448-B67C-A5BB7E01846B}">
      <dgm:prSet/>
      <dgm:spPr/>
    </dgm:pt>
    <dgm:pt modelId="{A8A0C494-ED6C-43FC-B24B-843FFB265F76}">
      <dgm:prSet phldr="0"/>
      <dgm:spPr/>
      <dgm:t>
        <a:bodyPr/>
        <a:lstStyle/>
        <a:p>
          <a:r>
            <a:rPr lang="en-US"/>
            <a:t>QR code links to the technology project for this year. </a:t>
          </a:r>
        </a:p>
      </dgm:t>
    </dgm:pt>
    <dgm:pt modelId="{9CCDB1D3-4A57-4C35-9ABF-9AFB6A6A0C04}" type="parTrans" cxnId="{CF92FEF6-E457-494A-95DC-0D5BC19F24FB}">
      <dgm:prSet/>
      <dgm:spPr/>
    </dgm:pt>
    <dgm:pt modelId="{74BC0D05-F13A-42CB-A74D-F048EA6A7641}" type="sibTrans" cxnId="{CF92FEF6-E457-494A-95DC-0D5BC19F24FB}">
      <dgm:prSet/>
      <dgm:spPr/>
    </dgm:pt>
    <dgm:pt modelId="{51C23D8E-7D39-4FCD-9F4E-BE41F2C9CD7D}">
      <dgm:prSet phldr="0"/>
      <dgm:spPr/>
      <dgm:t>
        <a:bodyPr/>
        <a:lstStyle/>
        <a:p>
          <a:pPr rtl="0"/>
          <a:r>
            <a:rPr lang="en-US"/>
            <a:t>Technology Project</a:t>
          </a:r>
        </a:p>
      </dgm:t>
    </dgm:pt>
    <dgm:pt modelId="{1CB1A863-05C0-4ED8-BB5C-AD706FC737FC}" type="parTrans" cxnId="{79CA27CD-FFD4-4406-AFEE-7E0C625CA3C9}">
      <dgm:prSet/>
      <dgm:spPr/>
    </dgm:pt>
    <dgm:pt modelId="{52DE4A25-8DE3-4DB9-9DBD-F9287AB17651}" type="sibTrans" cxnId="{79CA27CD-FFD4-4406-AFEE-7E0C625CA3C9}">
      <dgm:prSet/>
      <dgm:spPr/>
    </dgm:pt>
    <dgm:pt modelId="{B07924E0-26FD-4486-8EC9-A90C9634F2A2}">
      <dgm:prSet phldr="0"/>
      <dgm:spPr/>
      <dgm:t>
        <a:bodyPr/>
        <a:lstStyle/>
        <a:p>
          <a:r>
            <a:rPr lang="en-US"/>
            <a:t>The Years of Somerset Montage Video </a:t>
          </a:r>
        </a:p>
      </dgm:t>
    </dgm:pt>
    <dgm:pt modelId="{1AA78A74-8CBD-4D1A-9A61-E7BD51299334}" type="parTrans" cxnId="{5DED5456-5FD2-442A-A3F5-ACEC025A623E}">
      <dgm:prSet/>
      <dgm:spPr/>
    </dgm:pt>
    <dgm:pt modelId="{0BF96B84-A2F6-4416-B38D-529437BF1546}" type="sibTrans" cxnId="{5DED5456-5FD2-442A-A3F5-ACEC025A623E}">
      <dgm:prSet/>
      <dgm:spPr/>
    </dgm:pt>
    <dgm:pt modelId="{089258B3-159D-419F-96A8-E6EE80BC757E}" type="pres">
      <dgm:prSet presAssocID="{1CD4764F-9456-4CFC-BD29-442BB89466C4}" presName="diagram" presStyleCnt="0">
        <dgm:presLayoutVars>
          <dgm:dir/>
          <dgm:resizeHandles val="exact"/>
        </dgm:presLayoutVars>
      </dgm:prSet>
      <dgm:spPr/>
    </dgm:pt>
    <dgm:pt modelId="{349EC3DE-FF3E-472E-BDAC-A112CAD974F5}" type="pres">
      <dgm:prSet presAssocID="{8D1965FD-0E57-4F1B-86FF-6648DBB93254}" presName="node" presStyleLbl="node1" presStyleIdx="0" presStyleCnt="4">
        <dgm:presLayoutVars>
          <dgm:bulletEnabled val="1"/>
        </dgm:presLayoutVars>
      </dgm:prSet>
      <dgm:spPr/>
    </dgm:pt>
    <dgm:pt modelId="{74DB45D8-621B-4F98-8A7D-D8F5C48EC0E4}" type="pres">
      <dgm:prSet presAssocID="{184D7D09-F9A2-479C-8C86-EA087EAD1EFE}" presName="sibTrans" presStyleCnt="0"/>
      <dgm:spPr/>
    </dgm:pt>
    <dgm:pt modelId="{03AA0827-363F-4747-9E46-F0C7AE848087}" type="pres">
      <dgm:prSet presAssocID="{BED24A60-ADD6-4EB2-8C24-55084CEC87D4}" presName="node" presStyleLbl="node1" presStyleIdx="1" presStyleCnt="4">
        <dgm:presLayoutVars>
          <dgm:bulletEnabled val="1"/>
        </dgm:presLayoutVars>
      </dgm:prSet>
      <dgm:spPr/>
    </dgm:pt>
    <dgm:pt modelId="{59EF2D7B-5F16-4831-A9AD-6EE82C56B323}" type="pres">
      <dgm:prSet presAssocID="{6FC5636C-2217-4FAA-82DE-6EAE9F56CA46}" presName="sibTrans" presStyleCnt="0"/>
      <dgm:spPr/>
    </dgm:pt>
    <dgm:pt modelId="{2921FF70-7281-4557-8897-73311A87C863}" type="pres">
      <dgm:prSet presAssocID="{51C23D8E-7D39-4FCD-9F4E-BE41F2C9CD7D}" presName="node" presStyleLbl="node1" presStyleIdx="2" presStyleCnt="4">
        <dgm:presLayoutVars>
          <dgm:bulletEnabled val="1"/>
        </dgm:presLayoutVars>
      </dgm:prSet>
      <dgm:spPr/>
    </dgm:pt>
    <dgm:pt modelId="{1DD28FFB-4CA6-426C-96BF-6B17F767A9D2}" type="pres">
      <dgm:prSet presAssocID="{52DE4A25-8DE3-4DB9-9DBD-F9287AB17651}" presName="sibTrans" presStyleCnt="0"/>
      <dgm:spPr/>
    </dgm:pt>
    <dgm:pt modelId="{F1090808-ADBF-4135-83AA-03F66702070A}" type="pres">
      <dgm:prSet presAssocID="{347533D9-D93D-40FA-BA00-22F111DA1861}" presName="node" presStyleLbl="node1" presStyleIdx="3" presStyleCnt="4">
        <dgm:presLayoutVars>
          <dgm:bulletEnabled val="1"/>
        </dgm:presLayoutVars>
      </dgm:prSet>
      <dgm:spPr/>
    </dgm:pt>
  </dgm:ptLst>
  <dgm:cxnLst>
    <dgm:cxn modelId="{75EA4818-2804-4FE4-80F6-AF0E6EA2CC2D}" type="presOf" srcId="{B07924E0-26FD-4486-8EC9-A90C9634F2A2}" destId="{2921FF70-7281-4557-8897-73311A87C863}" srcOrd="0" destOrd="1" presId="urn:microsoft.com/office/officeart/2005/8/layout/default"/>
    <dgm:cxn modelId="{078F9C1A-E76E-4BEB-AFD2-887F881E3F58}" srcId="{347533D9-D93D-40FA-BA00-22F111DA1861}" destId="{9AFD9569-8D78-42F2-9607-CEC53D63AF4B}" srcOrd="1" destOrd="0" parTransId="{4BDF3BF8-11AB-436E-815F-84F2663B31F3}" sibTransId="{8AE2C9F6-B004-4B16-A485-4A0E555862DE}"/>
    <dgm:cxn modelId="{F7BE0C25-4CC3-47BD-835E-2F98C6ECBC44}" type="presOf" srcId="{429F1797-F096-40D7-8B3F-9A7CBF855433}" destId="{349EC3DE-FF3E-472E-BDAC-A112CAD974F5}" srcOrd="0" destOrd="1" presId="urn:microsoft.com/office/officeart/2005/8/layout/default"/>
    <dgm:cxn modelId="{4EB46628-BBA4-4145-8A73-6EDFB9782318}" srcId="{BED24A60-ADD6-4EB2-8C24-55084CEC87D4}" destId="{5D7B6480-6CB0-475E-92FB-B45EDB76C2F9}" srcOrd="1" destOrd="0" parTransId="{E8CFEE42-0155-4DA7-9016-918DBE6DCDFE}" sibTransId="{2F064F58-C948-4666-95EE-D2A3DDA5E1A9}"/>
    <dgm:cxn modelId="{CA7D022B-8C89-4448-B67C-A5BB7E01846B}" srcId="{347533D9-D93D-40FA-BA00-22F111DA1861}" destId="{6F1A267D-AF8E-4700-8B8F-5FEB95CE8E3B}" srcOrd="2" destOrd="0" parTransId="{E7D48B42-31D4-482F-8D8D-7C58C8B94C76}" sibTransId="{6F1DE824-62FA-4999-95A6-CE3CC89C43ED}"/>
    <dgm:cxn modelId="{DB084C53-D58A-476E-A269-2FD0D7530386}" srcId="{BED24A60-ADD6-4EB2-8C24-55084CEC87D4}" destId="{F5A3980B-2FF3-4AD2-8B13-32B79DC61896}" srcOrd="0" destOrd="0" parTransId="{0B958979-01A4-4107-9A0D-6CA19B27CD71}" sibTransId="{4BADE060-79BD-487D-B948-6EB4572EAB84}"/>
    <dgm:cxn modelId="{3E6ADD73-E064-4B17-8BAE-BE7B7882F169}" type="presOf" srcId="{8D1965FD-0E57-4F1B-86FF-6648DBB93254}" destId="{349EC3DE-FF3E-472E-BDAC-A112CAD974F5}" srcOrd="0" destOrd="0" presId="urn:microsoft.com/office/officeart/2005/8/layout/default"/>
    <dgm:cxn modelId="{A6ACD875-CAB4-4260-862B-CBC693A1C497}" srcId="{347533D9-D93D-40FA-BA00-22F111DA1861}" destId="{16097B60-EBCA-42E5-937E-D24A1221C411}" srcOrd="0" destOrd="0" parTransId="{E78D87B9-7A80-4F2B-9D82-840B112ABE98}" sibTransId="{86473E55-CC49-4A39-B717-65856051D2F4}"/>
    <dgm:cxn modelId="{5DED5456-5FD2-442A-A3F5-ACEC025A623E}" srcId="{51C23D8E-7D39-4FCD-9F4E-BE41F2C9CD7D}" destId="{B07924E0-26FD-4486-8EC9-A90C9634F2A2}" srcOrd="0" destOrd="0" parTransId="{1AA78A74-8CBD-4D1A-9A61-E7BD51299334}" sibTransId="{0BF96B84-A2F6-4416-B38D-529437BF1546}"/>
    <dgm:cxn modelId="{C614DC76-F340-41F8-97E9-7BFAEBBD46D8}" type="presOf" srcId="{A8A0C494-ED6C-43FC-B24B-843FFB265F76}" destId="{2921FF70-7281-4557-8897-73311A87C863}" srcOrd="0" destOrd="2" presId="urn:microsoft.com/office/officeart/2005/8/layout/default"/>
    <dgm:cxn modelId="{775D207A-8D37-4EE8-81E4-7B4AFBD434AF}" type="presOf" srcId="{51C23D8E-7D39-4FCD-9F4E-BE41F2C9CD7D}" destId="{2921FF70-7281-4557-8897-73311A87C863}" srcOrd="0" destOrd="0" presId="urn:microsoft.com/office/officeart/2005/8/layout/default"/>
    <dgm:cxn modelId="{DF5DC584-889C-472B-B4C3-E1C11AA942A4}" srcId="{1CD4764F-9456-4CFC-BD29-442BB89466C4}" destId="{347533D9-D93D-40FA-BA00-22F111DA1861}" srcOrd="3" destOrd="0" parTransId="{AF42951D-05E5-47DE-AB39-5394D046A911}" sibTransId="{025ED18E-5373-4BF3-BA6D-D495DBB99D55}"/>
    <dgm:cxn modelId="{45F6BD9A-CC28-4D03-8F6E-3BDF71AE30EE}" type="presOf" srcId="{F5A3980B-2FF3-4AD2-8B13-32B79DC61896}" destId="{03AA0827-363F-4747-9E46-F0C7AE848087}" srcOrd="0" destOrd="1" presId="urn:microsoft.com/office/officeart/2005/8/layout/default"/>
    <dgm:cxn modelId="{27BCADA9-E31D-421B-B779-2F87F191D78F}" type="presOf" srcId="{6F1A267D-AF8E-4700-8B8F-5FEB95CE8E3B}" destId="{F1090808-ADBF-4135-83AA-03F66702070A}" srcOrd="0" destOrd="3" presId="urn:microsoft.com/office/officeart/2005/8/layout/default"/>
    <dgm:cxn modelId="{362A9BB1-3817-4950-99F1-90B54AC502B2}" srcId="{1CD4764F-9456-4CFC-BD29-442BB89466C4}" destId="{BED24A60-ADD6-4EB2-8C24-55084CEC87D4}" srcOrd="1" destOrd="0" parTransId="{94CAD10A-6172-492B-8EEA-11DD6F778580}" sibTransId="{6FC5636C-2217-4FAA-82DE-6EAE9F56CA46}"/>
    <dgm:cxn modelId="{9BB270C5-76E7-4A79-9DC9-79055D1649ED}" type="presOf" srcId="{1CD4764F-9456-4CFC-BD29-442BB89466C4}" destId="{089258B3-159D-419F-96A8-E6EE80BC757E}" srcOrd="0" destOrd="0" presId="urn:microsoft.com/office/officeart/2005/8/layout/default"/>
    <dgm:cxn modelId="{79CA27CD-FFD4-4406-AFEE-7E0C625CA3C9}" srcId="{1CD4764F-9456-4CFC-BD29-442BB89466C4}" destId="{51C23D8E-7D39-4FCD-9F4E-BE41F2C9CD7D}" srcOrd="2" destOrd="0" parTransId="{1CB1A863-05C0-4ED8-BB5C-AD706FC737FC}" sibTransId="{52DE4A25-8DE3-4DB9-9DBD-F9287AB17651}"/>
    <dgm:cxn modelId="{EF90EADB-C259-4195-865E-3720543CAF02}" type="presOf" srcId="{9AFD9569-8D78-42F2-9607-CEC53D63AF4B}" destId="{F1090808-ADBF-4135-83AA-03F66702070A}" srcOrd="0" destOrd="2" presId="urn:microsoft.com/office/officeart/2005/8/layout/default"/>
    <dgm:cxn modelId="{C70447DD-05C2-4CA0-9121-270C45C67A71}" type="presOf" srcId="{16097B60-EBCA-42E5-937E-D24A1221C411}" destId="{F1090808-ADBF-4135-83AA-03F66702070A}" srcOrd="0" destOrd="1" presId="urn:microsoft.com/office/officeart/2005/8/layout/default"/>
    <dgm:cxn modelId="{1DBBA2DF-FD50-45CC-B1BD-C833130A79DF}" type="presOf" srcId="{BED24A60-ADD6-4EB2-8C24-55084CEC87D4}" destId="{03AA0827-363F-4747-9E46-F0C7AE848087}" srcOrd="0" destOrd="0" presId="urn:microsoft.com/office/officeart/2005/8/layout/default"/>
    <dgm:cxn modelId="{C19EDAE2-A503-45A5-8428-712F53A6E889}" type="presOf" srcId="{5D7B6480-6CB0-475E-92FB-B45EDB76C2F9}" destId="{03AA0827-363F-4747-9E46-F0C7AE848087}" srcOrd="0" destOrd="2" presId="urn:microsoft.com/office/officeart/2005/8/layout/default"/>
    <dgm:cxn modelId="{39675BE8-8306-4921-9EDF-553E236DFA33}" srcId="{1CD4764F-9456-4CFC-BD29-442BB89466C4}" destId="{8D1965FD-0E57-4F1B-86FF-6648DBB93254}" srcOrd="0" destOrd="0" parTransId="{320D9FAB-F252-466F-8CCE-247FB252D680}" sibTransId="{184D7D09-F9A2-479C-8C86-EA087EAD1EFE}"/>
    <dgm:cxn modelId="{8BE029EE-A231-4DB2-9BBB-2EBB8C60A048}" type="presOf" srcId="{347533D9-D93D-40FA-BA00-22F111DA1861}" destId="{F1090808-ADBF-4135-83AA-03F66702070A}" srcOrd="0" destOrd="0" presId="urn:microsoft.com/office/officeart/2005/8/layout/default"/>
    <dgm:cxn modelId="{313AD0EF-E59B-4E00-BF24-5C0762A8E960}" srcId="{8D1965FD-0E57-4F1B-86FF-6648DBB93254}" destId="{429F1797-F096-40D7-8B3F-9A7CBF855433}" srcOrd="0" destOrd="0" parTransId="{C2DB34B4-4113-425E-8345-6CB0E5478888}" sibTransId="{5ADDF0ED-5582-455C-8F9D-FD61E4652159}"/>
    <dgm:cxn modelId="{CF92FEF6-E457-494A-95DC-0D5BC19F24FB}" srcId="{51C23D8E-7D39-4FCD-9F4E-BE41F2C9CD7D}" destId="{A8A0C494-ED6C-43FC-B24B-843FFB265F76}" srcOrd="1" destOrd="0" parTransId="{9CCDB1D3-4A57-4C35-9ABF-9AFB6A6A0C04}" sibTransId="{74BC0D05-F13A-42CB-A74D-F048EA6A7641}"/>
    <dgm:cxn modelId="{3E3C3622-6BBC-4873-BA9A-7777BDBC8173}" type="presParOf" srcId="{089258B3-159D-419F-96A8-E6EE80BC757E}" destId="{349EC3DE-FF3E-472E-BDAC-A112CAD974F5}" srcOrd="0" destOrd="0" presId="urn:microsoft.com/office/officeart/2005/8/layout/default"/>
    <dgm:cxn modelId="{17D4B777-06FB-41F0-9247-ADD2EBA65AE7}" type="presParOf" srcId="{089258B3-159D-419F-96A8-E6EE80BC757E}" destId="{74DB45D8-621B-4F98-8A7D-D8F5C48EC0E4}" srcOrd="1" destOrd="0" presId="urn:microsoft.com/office/officeart/2005/8/layout/default"/>
    <dgm:cxn modelId="{93EFCD78-31A1-4974-B8F6-75BF33E78FE1}" type="presParOf" srcId="{089258B3-159D-419F-96A8-E6EE80BC757E}" destId="{03AA0827-363F-4747-9E46-F0C7AE848087}" srcOrd="2" destOrd="0" presId="urn:microsoft.com/office/officeart/2005/8/layout/default"/>
    <dgm:cxn modelId="{F47ABA9F-9147-4AA2-95A4-C972E58EA937}" type="presParOf" srcId="{089258B3-159D-419F-96A8-E6EE80BC757E}" destId="{59EF2D7B-5F16-4831-A9AD-6EE82C56B323}" srcOrd="3" destOrd="0" presId="urn:microsoft.com/office/officeart/2005/8/layout/default"/>
    <dgm:cxn modelId="{B0180C39-2188-49A8-80D5-B2DDF7F1FB97}" type="presParOf" srcId="{089258B3-159D-419F-96A8-E6EE80BC757E}" destId="{2921FF70-7281-4557-8897-73311A87C863}" srcOrd="4" destOrd="0" presId="urn:microsoft.com/office/officeart/2005/8/layout/default"/>
    <dgm:cxn modelId="{304B9DE1-6026-4AD4-AE90-67D89E037484}" type="presParOf" srcId="{089258B3-159D-419F-96A8-E6EE80BC757E}" destId="{1DD28FFB-4CA6-426C-96BF-6B17F767A9D2}" srcOrd="5" destOrd="0" presId="urn:microsoft.com/office/officeart/2005/8/layout/default"/>
    <dgm:cxn modelId="{C3C479EE-78B3-4818-A2E3-C48A9E8FC02D}" type="presParOf" srcId="{089258B3-159D-419F-96A8-E6EE80BC757E}" destId="{F1090808-ADBF-4135-83AA-03F66702070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a:t>DO NOT. . </a:t>
          </a:r>
          <a:r>
            <a:rPr lang="en-US" sz="1900" b="1" kern="1200"/>
            <a:t>.</a:t>
          </a:r>
          <a:r>
            <a:rPr lang="en-US" sz="1900" b="1" kern="120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Use the elevator without approval from the office.</a:t>
          </a:r>
          <a:r>
            <a:rPr lang="en-US" sz="1900" kern="1200">
              <a:latin typeface="Calibri Light" panose="020F0302020204030204"/>
            </a:rPr>
            <a:t> </a:t>
          </a:r>
          <a:endParaRPr lang="en-US" sz="1900" kern="120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Hang out by the wavy wall side or behind the basketball court bleachers</a:t>
          </a:r>
          <a:r>
            <a:rPr lang="en-US" sz="1900" kern="1200">
              <a:latin typeface="Calibri Light" panose="020F0302020204030204"/>
            </a:rPr>
            <a:t> </a:t>
          </a:r>
          <a:endParaRPr lang="en-US" sz="1900" kern="120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Yoga </a:t>
          </a:r>
          <a:r>
            <a:rPr lang="en-US" sz="1900" kern="1200"/>
            <a:t>pants/ leggings/ are not allowed.</a:t>
          </a:r>
          <a:r>
            <a:rPr lang="en-US" sz="1900" kern="1200">
              <a:latin typeface="Calibri Light" panose="020F0302020204030204"/>
            </a:rPr>
            <a:t> </a:t>
          </a:r>
          <a:r>
            <a:rPr lang="en-US" sz="1900" kern="120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You are not to go to the Deans’ office during class to argue a detention. You will be turned away.</a:t>
          </a:r>
          <a:r>
            <a:rPr lang="en-US" sz="1900" kern="1200">
              <a:latin typeface="Calibri Light" panose="020F0302020204030204"/>
            </a:rPr>
            <a:t> </a:t>
          </a:r>
          <a:endParaRPr lang="en-US" sz="1900" kern="120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3753" y="251267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6796" y="3976263"/>
          <a:ext cx="2412994" cy="911380"/>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Warning</a:t>
          </a:r>
        </a:p>
      </dsp:txBody>
      <dsp:txXfrm>
        <a:off x="56796" y="3976263"/>
        <a:ext cx="2299072" cy="911380"/>
      </dsp:txXfrm>
    </dsp:sp>
    <dsp:sp modelId="{810D7AA7-A541-4507-BE7F-36CCF210089F}">
      <dsp:nvSpPr>
        <dsp:cNvPr id="0" name=""/>
        <dsp:cNvSpPr/>
      </dsp:nvSpPr>
      <dsp:spPr>
        <a:xfrm>
          <a:off x="249836" y="1357946"/>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r>
            <a:rPr lang="en-US" sz="1600" b="1" kern="1200" dirty="0">
              <a:solidFill>
                <a:schemeClr val="tx1"/>
              </a:solidFill>
            </a:rPr>
            <a:t>A warning issued by 1</a:t>
          </a:r>
          <a:r>
            <a:rPr lang="en-US" sz="1600" b="1" kern="1200" baseline="30000" dirty="0">
              <a:solidFill>
                <a:schemeClr val="tx1"/>
              </a:solidFill>
            </a:rPr>
            <a:t>st</a:t>
          </a:r>
          <a:r>
            <a:rPr lang="en-US" sz="1600" b="1" kern="1200" dirty="0">
              <a:solidFill>
                <a:schemeClr val="tx1"/>
              </a:solidFill>
            </a:rPr>
            <a:t> period teacher or Staff. Email sent home </a:t>
          </a:r>
          <a:r>
            <a:rPr lang="en-US" sz="1600" b="1" kern="1200">
              <a:solidFill>
                <a:schemeClr val="tx1"/>
              </a:solidFill>
            </a:rPr>
            <a:t>via Concierge. </a:t>
          </a:r>
          <a:endParaRPr lang="en-US" sz="1600" b="1" kern="1200" dirty="0">
            <a:solidFill>
              <a:schemeClr val="tx1"/>
            </a:solidFill>
          </a:endParaRPr>
        </a:p>
      </dsp:txBody>
      <dsp:txXfrm>
        <a:off x="249836" y="1357946"/>
        <a:ext cx="1959351" cy="2502492"/>
      </dsp:txXfrm>
    </dsp:sp>
    <dsp:sp modelId="{E41E7729-FD3F-426D-804C-45BD60BD762D}">
      <dsp:nvSpPr>
        <dsp:cNvPr id="0" name=""/>
        <dsp:cNvSpPr/>
      </dsp:nvSpPr>
      <dsp:spPr>
        <a:xfrm rot="5400000">
          <a:off x="102405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294607" y="3949313"/>
          <a:ext cx="2412994" cy="911380"/>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2522452" y="3949313"/>
        <a:ext cx="1957304" cy="911380"/>
      </dsp:txXfrm>
    </dsp:sp>
    <dsp:sp modelId="{5E07F9E4-149C-4A89-848F-4ABDD305F0C5}">
      <dsp:nvSpPr>
        <dsp:cNvPr id="0" name=""/>
        <dsp:cNvSpPr/>
      </dsp:nvSpPr>
      <dsp:spPr>
        <a:xfrm>
          <a:off x="248764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b="1" kern="1200" dirty="0">
              <a:solidFill>
                <a:schemeClr val="tx1"/>
              </a:solidFill>
            </a:rPr>
            <a:t>Tuesday &amp; Thursday inside the cafeteria. Attendance will be taken; 30 minutes to eat lunch and 20 minutes to clean up inside and outside of cafeteria</a:t>
          </a:r>
        </a:p>
      </dsp:txBody>
      <dsp:txXfrm>
        <a:off x="2487647" y="1330997"/>
        <a:ext cx="1959351" cy="2502492"/>
      </dsp:txXfrm>
    </dsp:sp>
    <dsp:sp modelId="{473F2067-7126-4D56-A328-5A8CFD3D8D52}">
      <dsp:nvSpPr>
        <dsp:cNvPr id="0" name=""/>
        <dsp:cNvSpPr/>
      </dsp:nvSpPr>
      <dsp:spPr>
        <a:xfrm rot="5400000">
          <a:off x="331640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586952" y="3949313"/>
          <a:ext cx="2412994" cy="91138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Monday Detention</a:t>
          </a:r>
        </a:p>
      </dsp:txBody>
      <dsp:txXfrm>
        <a:off x="4814797" y="3949313"/>
        <a:ext cx="1957304" cy="911380"/>
      </dsp:txXfrm>
    </dsp:sp>
    <dsp:sp modelId="{FD7B29F2-0D66-4B4B-BC8A-82DA23575305}">
      <dsp:nvSpPr>
        <dsp:cNvPr id="0" name=""/>
        <dsp:cNvSpPr/>
      </dsp:nvSpPr>
      <dsp:spPr>
        <a:xfrm>
          <a:off x="4779992"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dirty="0">
              <a:solidFill>
                <a:schemeClr val="tx1"/>
              </a:solidFill>
            </a:rPr>
            <a:t>Monday Detention afterschool. 3:50pm to 4:50pm</a:t>
          </a:r>
        </a:p>
      </dsp:txBody>
      <dsp:txXfrm>
        <a:off x="4779992" y="1330997"/>
        <a:ext cx="1959351" cy="2502492"/>
      </dsp:txXfrm>
    </dsp:sp>
    <dsp:sp modelId="{7BF6E820-C6E3-4E2C-BB23-ADF9AD641C6B}">
      <dsp:nvSpPr>
        <dsp:cNvPr id="0" name=""/>
        <dsp:cNvSpPr/>
      </dsp:nvSpPr>
      <dsp:spPr>
        <a:xfrm rot="5400000">
          <a:off x="560874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879297" y="3949313"/>
          <a:ext cx="2412994" cy="911380"/>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Saturday Detention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7107142" y="3949313"/>
        <a:ext cx="1957304" cy="911380"/>
      </dsp:txXfrm>
    </dsp:sp>
    <dsp:sp modelId="{1D84544C-5924-422B-9546-A86AE4927E4C}">
      <dsp:nvSpPr>
        <dsp:cNvPr id="0" name=""/>
        <dsp:cNvSpPr/>
      </dsp:nvSpPr>
      <dsp:spPr>
        <a:xfrm>
          <a:off x="707233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9:30am to 12:30pm</a:t>
          </a:r>
        </a:p>
      </dsp:txBody>
      <dsp:txXfrm>
        <a:off x="7072337" y="1330997"/>
        <a:ext cx="1959351" cy="2502492"/>
      </dsp:txXfrm>
    </dsp:sp>
    <dsp:sp modelId="{0EE416CF-D8AE-41BD-BF35-9148040E1274}">
      <dsp:nvSpPr>
        <dsp:cNvPr id="0" name=""/>
        <dsp:cNvSpPr/>
      </dsp:nvSpPr>
      <dsp:spPr>
        <a:xfrm rot="5400000">
          <a:off x="790109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9171642" y="3949313"/>
          <a:ext cx="2412994" cy="911380"/>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9399487" y="3949313"/>
        <a:ext cx="1957304" cy="911380"/>
      </dsp:txXfrm>
    </dsp:sp>
    <dsp:sp modelId="{7F54B493-FCA8-4A1F-A2B1-FCB26CA9C396}">
      <dsp:nvSpPr>
        <dsp:cNvPr id="0" name=""/>
        <dsp:cNvSpPr/>
      </dsp:nvSpPr>
      <dsp:spPr>
        <a:xfrm>
          <a:off x="9364681" y="1330997"/>
          <a:ext cx="1959351" cy="206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and 9-week behavior probation contract.  </a:t>
          </a:r>
        </a:p>
      </dsp:txBody>
      <dsp:txXfrm>
        <a:off x="9364681" y="1330997"/>
        <a:ext cx="1959351" cy="2062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D889-BE20-46D3-A336-FEA64854208E}">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Service</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Work to help around the school</a:t>
          </a:r>
        </a:p>
        <a:p>
          <a:pPr marL="114300" lvl="1" indent="-114300" algn="l" defTabSz="533400">
            <a:lnSpc>
              <a:spcPct val="90000"/>
            </a:lnSpc>
            <a:spcBef>
              <a:spcPct val="0"/>
            </a:spcBef>
            <a:spcAft>
              <a:spcPct val="15000"/>
            </a:spcAft>
            <a:buChar char="•"/>
          </a:pPr>
          <a:r>
            <a:rPr lang="en-US" sz="1200" kern="1200"/>
            <a:t>Plan events such as: Bus Wash, Suggestion Forms, Sponsor Seniors for Senior Fees; Donate to Other School Clubs (Ice Pops to D&amp;D, FBA donations, etc.)</a:t>
          </a:r>
        </a:p>
      </dsp:txBody>
      <dsp:txXfrm>
        <a:off x="0" y="299190"/>
        <a:ext cx="2982383" cy="1789430"/>
      </dsp:txXfrm>
    </dsp:sp>
    <dsp:sp modelId="{4B3408CF-B98E-418F-9A1C-5CCBD570FFD0}">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Faculty and Staff</a:t>
          </a:r>
          <a:endParaRPr lang="en-US" sz="1600" kern="120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a:t>Connect students and staff on campus</a:t>
          </a:r>
          <a:r>
            <a:rPr lang="en-US" sz="1200" kern="1200">
              <a:latin typeface="Calibri Light" panose="020F0302020204030204"/>
            </a:rPr>
            <a:t> </a:t>
          </a:r>
        </a:p>
        <a:p>
          <a:pPr marL="114300" lvl="1" indent="-114300" algn="l" defTabSz="533400" rtl="0">
            <a:lnSpc>
              <a:spcPct val="90000"/>
            </a:lnSpc>
            <a:spcBef>
              <a:spcPct val="0"/>
            </a:spcBef>
            <a:spcAft>
              <a:spcPct val="15000"/>
            </a:spcAft>
            <a:buChar char="•"/>
          </a:pPr>
          <a:r>
            <a:rPr lang="en-US" sz="1200" kern="1200"/>
            <a:t>Maintain bonds between the students and staff</a:t>
          </a:r>
          <a:r>
            <a:rPr lang="en-US" sz="1200" kern="1200">
              <a:latin typeface="Calibri Light" panose="020F0302020204030204"/>
            </a:rPr>
            <a:t> </a:t>
          </a:r>
          <a:endParaRPr lang="en-US" sz="1200" kern="1200"/>
        </a:p>
        <a:p>
          <a:pPr marL="114300" lvl="1" indent="-114300" algn="l" defTabSz="533400">
            <a:lnSpc>
              <a:spcPct val="90000"/>
            </a:lnSpc>
            <a:spcBef>
              <a:spcPct val="0"/>
            </a:spcBef>
            <a:spcAft>
              <a:spcPct val="15000"/>
            </a:spcAft>
            <a:buChar char="•"/>
          </a:pPr>
          <a:r>
            <a:rPr lang="en-US" sz="1200" kern="1200"/>
            <a:t>Plan events such as Teacher Appreciation Week, Tueste Coffee Bar, Post-It Positivity</a:t>
          </a:r>
        </a:p>
      </dsp:txBody>
      <dsp:txXfrm>
        <a:off x="3280621" y="299190"/>
        <a:ext cx="2982383" cy="1789430"/>
      </dsp:txXfrm>
    </dsp:sp>
    <dsp:sp modelId="{1FE46C39-048A-4B43-B117-F2A9FA9824C1}">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Spirit</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Increase school pride  amongst students and staff</a:t>
          </a:r>
        </a:p>
        <a:p>
          <a:pPr marL="114300" lvl="1" indent="-114300" algn="l" defTabSz="533400">
            <a:lnSpc>
              <a:spcPct val="90000"/>
            </a:lnSpc>
            <a:spcBef>
              <a:spcPct val="0"/>
            </a:spcBef>
            <a:spcAft>
              <a:spcPct val="15000"/>
            </a:spcAft>
            <a:buChar char="•"/>
          </a:pPr>
          <a:r>
            <a:rPr lang="en-US" sz="1200" kern="1200"/>
            <a:t>Plan events such as: Theme Nights, House Games, House Merchandise, Spartans Rocks, Field Day, Homecoming, Spirit Week, Winter Wear Dress Down, etc.</a:t>
          </a:r>
        </a:p>
      </dsp:txBody>
      <dsp:txXfrm>
        <a:off x="6561243" y="299190"/>
        <a:ext cx="2982383" cy="1789430"/>
      </dsp:txXfrm>
    </dsp:sp>
    <dsp:sp modelId="{DBB212CF-54E1-43EB-A309-7BE7111927D4}">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Membership Motivation</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Maintain positive bonds between members of the organization</a:t>
          </a:r>
        </a:p>
        <a:p>
          <a:pPr marL="114300" lvl="1" indent="-114300" algn="l" defTabSz="533400">
            <a:lnSpc>
              <a:spcPct val="90000"/>
            </a:lnSpc>
            <a:spcBef>
              <a:spcPct val="0"/>
            </a:spcBef>
            <a:spcAft>
              <a:spcPct val="15000"/>
            </a:spcAft>
            <a:buChar char="•"/>
          </a:pPr>
          <a:r>
            <a:rPr lang="en-US" sz="1200" kern="1200"/>
            <a:t>Create a welcoming body that encourages student to run for representative positions </a:t>
          </a:r>
        </a:p>
        <a:p>
          <a:pPr marL="114300" lvl="1" indent="-114300" algn="l" defTabSz="533400">
            <a:lnSpc>
              <a:spcPct val="90000"/>
            </a:lnSpc>
            <a:spcBef>
              <a:spcPct val="0"/>
            </a:spcBef>
            <a:spcAft>
              <a:spcPct val="15000"/>
            </a:spcAft>
            <a:buChar char="•"/>
          </a:pPr>
          <a:r>
            <a:rPr lang="en-US" sz="1200" kern="1200"/>
            <a:t>Plan events such as: Games at SGA meetings, Induction Ceremony</a:t>
          </a:r>
        </a:p>
      </dsp:txBody>
      <dsp:txXfrm>
        <a:off x="1640310" y="2386858"/>
        <a:ext cx="2982383" cy="1789430"/>
      </dsp:txXfrm>
    </dsp:sp>
    <dsp:sp modelId="{003806F7-64D9-48BF-B769-3F5BF946B385}">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Community Service </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Partners with local organizations to service those in need </a:t>
          </a:r>
        </a:p>
        <a:p>
          <a:pPr marL="114300" lvl="1" indent="-114300" algn="l" defTabSz="533400">
            <a:lnSpc>
              <a:spcPct val="90000"/>
            </a:lnSpc>
            <a:spcBef>
              <a:spcPct val="0"/>
            </a:spcBef>
            <a:spcAft>
              <a:spcPct val="15000"/>
            </a:spcAft>
            <a:buChar char="•"/>
          </a:pPr>
          <a:r>
            <a:rPr lang="en-US" sz="1200" kern="1200"/>
            <a:t>Plan events such as: Breast Cancer Walk, Pop Tab Drive</a:t>
          </a:r>
        </a:p>
      </dsp:txBody>
      <dsp:txXfrm>
        <a:off x="4920932" y="2386858"/>
        <a:ext cx="2982383" cy="17894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0FA4-623F-45EF-8CEB-F3C557CA44AA}">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Fundraising</a:t>
          </a:r>
          <a:endParaRPr lang="en-US" sz="17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a:t>Manage funds of the SGA account to fund school events and charitable donations</a:t>
          </a:r>
        </a:p>
        <a:p>
          <a:pPr marL="114300" lvl="1" indent="-114300" algn="l" defTabSz="577850">
            <a:lnSpc>
              <a:spcPct val="90000"/>
            </a:lnSpc>
            <a:spcBef>
              <a:spcPct val="0"/>
            </a:spcBef>
            <a:spcAft>
              <a:spcPct val="15000"/>
            </a:spcAft>
            <a:buChar char="•"/>
          </a:pPr>
          <a:r>
            <a:rPr lang="en-US" sz="1300" kern="1200"/>
            <a:t>Plan events such as: selling </a:t>
          </a:r>
          <a:r>
            <a:rPr lang="en-US" sz="1300" kern="1200" err="1"/>
            <a:t>Crumbl</a:t>
          </a:r>
          <a:r>
            <a:rPr lang="en-US" sz="1300" kern="1200"/>
            <a:t>, Urban Air Spirit Night, </a:t>
          </a:r>
        </a:p>
      </dsp:txBody>
      <dsp:txXfrm>
        <a:off x="0" y="299190"/>
        <a:ext cx="2982383" cy="1789430"/>
      </dsp:txXfrm>
    </dsp:sp>
    <dsp:sp modelId="{42F00061-2C54-4E92-A068-79BE9E3E6C82}">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Citizenship Development</a:t>
          </a:r>
        </a:p>
        <a:p>
          <a:pPr marL="114300" lvl="1" indent="-114300" algn="l" defTabSz="577850">
            <a:lnSpc>
              <a:spcPct val="90000"/>
            </a:lnSpc>
            <a:spcBef>
              <a:spcPct val="0"/>
            </a:spcBef>
            <a:spcAft>
              <a:spcPct val="15000"/>
            </a:spcAft>
            <a:buChar char="•"/>
          </a:pPr>
          <a:r>
            <a:rPr lang="en-US" sz="1300" kern="1200"/>
            <a:t>Encourages involvement in local government</a:t>
          </a:r>
        </a:p>
        <a:p>
          <a:pPr marL="114300" lvl="1" indent="-114300" algn="l" defTabSz="577850">
            <a:lnSpc>
              <a:spcPct val="90000"/>
            </a:lnSpc>
            <a:spcBef>
              <a:spcPct val="0"/>
            </a:spcBef>
            <a:spcAft>
              <a:spcPct val="15000"/>
            </a:spcAft>
            <a:buChar char="•"/>
          </a:pPr>
          <a:r>
            <a:rPr lang="en-US" sz="1300" kern="1200"/>
            <a:t>Plan events such as: SGA elections, SCPA Take PSL </a:t>
          </a:r>
        </a:p>
      </dsp:txBody>
      <dsp:txXfrm>
        <a:off x="3280621" y="299190"/>
        <a:ext cx="2982383" cy="1789430"/>
      </dsp:txXfrm>
    </dsp:sp>
    <dsp:sp modelId="{952B4A5B-6663-4495-8A82-6BEA7A55A198}">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Health and Safety</a:t>
          </a:r>
        </a:p>
        <a:p>
          <a:pPr marL="114300" lvl="1" indent="-114300" algn="l" defTabSz="577850">
            <a:lnSpc>
              <a:spcPct val="90000"/>
            </a:lnSpc>
            <a:spcBef>
              <a:spcPct val="0"/>
            </a:spcBef>
            <a:spcAft>
              <a:spcPct val="15000"/>
            </a:spcAft>
            <a:buChar char="•"/>
          </a:pPr>
          <a:r>
            <a:rPr lang="en-US" sz="1300" kern="1200"/>
            <a:t>Provide information and equipment for students and staff to maintain a healthy and safe lifestyle</a:t>
          </a:r>
        </a:p>
        <a:p>
          <a:pPr marL="114300" lvl="1" indent="-114300" algn="l" defTabSz="577850">
            <a:lnSpc>
              <a:spcPct val="90000"/>
            </a:lnSpc>
            <a:spcBef>
              <a:spcPct val="0"/>
            </a:spcBef>
            <a:spcAft>
              <a:spcPct val="15000"/>
            </a:spcAft>
            <a:buChar char="•"/>
          </a:pPr>
          <a:r>
            <a:rPr lang="en-US" sz="1300" kern="1200"/>
            <a:t>Plan events such as: Blood Drives, Feminine Product Drive</a:t>
          </a:r>
        </a:p>
      </dsp:txBody>
      <dsp:txXfrm>
        <a:off x="6561243" y="299190"/>
        <a:ext cx="2982383" cy="1789430"/>
      </dsp:txXfrm>
    </dsp:sp>
    <dsp:sp modelId="{7CD34D73-9227-4858-B281-BC138924450F}">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Environmental Concerns</a:t>
          </a:r>
        </a:p>
        <a:p>
          <a:pPr marL="114300" lvl="1" indent="-114300" algn="l" defTabSz="577850">
            <a:lnSpc>
              <a:spcPct val="90000"/>
            </a:lnSpc>
            <a:spcBef>
              <a:spcPct val="0"/>
            </a:spcBef>
            <a:spcAft>
              <a:spcPct val="15000"/>
            </a:spcAft>
            <a:buChar char="•"/>
          </a:pPr>
          <a:r>
            <a:rPr lang="en-US" sz="1300" kern="1200"/>
            <a:t>Address issues and topics that affect the environment in our school and community</a:t>
          </a:r>
        </a:p>
        <a:p>
          <a:pPr marL="114300" lvl="1" indent="-114300" algn="l" defTabSz="577850">
            <a:lnSpc>
              <a:spcPct val="90000"/>
            </a:lnSpc>
            <a:spcBef>
              <a:spcPct val="0"/>
            </a:spcBef>
            <a:spcAft>
              <a:spcPct val="15000"/>
            </a:spcAft>
            <a:buChar char="•"/>
          </a:pPr>
          <a:r>
            <a:rPr lang="en-US" sz="1300" kern="1200"/>
            <a:t>Plan events such as: Guest Speakers, Promise Garden (event happening at Bethany)</a:t>
          </a:r>
        </a:p>
      </dsp:txBody>
      <dsp:txXfrm>
        <a:off x="1640310" y="2386858"/>
        <a:ext cx="2982383" cy="1789430"/>
      </dsp:txXfrm>
    </dsp:sp>
    <dsp:sp modelId="{29C67AA5-F704-4F96-8E4A-11A6391A5991}">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State Project</a:t>
          </a:r>
        </a:p>
        <a:p>
          <a:pPr marL="114300" lvl="1" indent="-114300" algn="l" defTabSz="577850" rtl="0">
            <a:lnSpc>
              <a:spcPct val="90000"/>
            </a:lnSpc>
            <a:spcBef>
              <a:spcPct val="0"/>
            </a:spcBef>
            <a:spcAft>
              <a:spcPct val="15000"/>
            </a:spcAft>
            <a:buChar char="•"/>
          </a:pPr>
          <a:r>
            <a:rPr lang="en-US" sz="1300" kern="1200"/>
            <a:t>Focuses on the Florida Association of Student Council President’s topic of interest (changes year by year)</a:t>
          </a:r>
          <a:endParaRPr lang="en-US" sz="13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a:latin typeface="Calibri Light" panose="020F0302020204030204"/>
            </a:rPr>
            <a:t>Plan</a:t>
          </a:r>
          <a:r>
            <a:rPr lang="en-US" sz="1300" kern="1200"/>
            <a:t> events such as: Letter Campaign regarding Homelessness Awareness</a:t>
          </a:r>
        </a:p>
      </dsp:txBody>
      <dsp:txXfrm>
        <a:off x="4920932" y="2386858"/>
        <a:ext cx="2982383" cy="1789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C3DE-FF3E-472E-BDAC-A112CAD974F5}">
      <dsp:nvSpPr>
        <dsp:cNvPr id="0" name=""/>
        <dsp:cNvSpPr/>
      </dsp:nvSpPr>
      <dsp:spPr>
        <a:xfrm>
          <a:off x="41415" y="1443"/>
          <a:ext cx="3103763" cy="1862258"/>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Talent show </a:t>
          </a:r>
        </a:p>
        <a:p>
          <a:pPr marL="114300" lvl="1" indent="-114300" algn="l" defTabSz="577850">
            <a:lnSpc>
              <a:spcPct val="90000"/>
            </a:lnSpc>
            <a:spcBef>
              <a:spcPct val="0"/>
            </a:spcBef>
            <a:spcAft>
              <a:spcPct val="15000"/>
            </a:spcAft>
            <a:buChar char="•"/>
          </a:pPr>
          <a:r>
            <a:rPr lang="en-US" sz="1300" kern="1200"/>
            <a:t>Plans the yearly SGA sponsored Talent Show</a:t>
          </a:r>
        </a:p>
      </dsp:txBody>
      <dsp:txXfrm>
        <a:off x="41415" y="1443"/>
        <a:ext cx="3103763" cy="1862258"/>
      </dsp:txXfrm>
    </dsp:sp>
    <dsp:sp modelId="{03AA0827-363F-4747-9E46-F0C7AE848087}">
      <dsp:nvSpPr>
        <dsp:cNvPr id="0" name=""/>
        <dsp:cNvSpPr/>
      </dsp:nvSpPr>
      <dsp:spPr>
        <a:xfrm>
          <a:off x="3455555" y="1443"/>
          <a:ext cx="3103763" cy="1862258"/>
        </a:xfrm>
        <a:prstGeom prst="rect">
          <a:avLst/>
        </a:prstGeom>
        <a:solidFill>
          <a:schemeClr val="accent4">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Surprise Box</a:t>
          </a:r>
        </a:p>
        <a:p>
          <a:pPr marL="114300" lvl="1" indent="-114300" algn="l" defTabSz="577850">
            <a:lnSpc>
              <a:spcPct val="90000"/>
            </a:lnSpc>
            <a:spcBef>
              <a:spcPct val="0"/>
            </a:spcBef>
            <a:spcAft>
              <a:spcPct val="15000"/>
            </a:spcAft>
            <a:buChar char="•"/>
          </a:pPr>
          <a:r>
            <a:rPr lang="en-US" sz="1300" kern="1200"/>
            <a:t>Pen Pals with a school a part of the FASC community </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top photo)</a:t>
          </a:r>
        </a:p>
      </dsp:txBody>
      <dsp:txXfrm>
        <a:off x="3455555" y="1443"/>
        <a:ext cx="3103763" cy="1862258"/>
      </dsp:txXfrm>
    </dsp:sp>
    <dsp:sp modelId="{2921FF70-7281-4557-8897-73311A87C863}">
      <dsp:nvSpPr>
        <dsp:cNvPr id="0" name=""/>
        <dsp:cNvSpPr/>
      </dsp:nvSpPr>
      <dsp:spPr>
        <a:xfrm>
          <a:off x="41415" y="2174078"/>
          <a:ext cx="3103763" cy="1862258"/>
        </a:xfrm>
        <a:prstGeom prst="rect">
          <a:avLst/>
        </a:prstGeom>
        <a:solidFill>
          <a:schemeClr val="accent4">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Technology Project</a:t>
          </a:r>
        </a:p>
        <a:p>
          <a:pPr marL="114300" lvl="1" indent="-114300" algn="l" defTabSz="577850">
            <a:lnSpc>
              <a:spcPct val="90000"/>
            </a:lnSpc>
            <a:spcBef>
              <a:spcPct val="0"/>
            </a:spcBef>
            <a:spcAft>
              <a:spcPct val="15000"/>
            </a:spcAft>
            <a:buChar char="•"/>
          </a:pPr>
          <a:r>
            <a:rPr lang="en-US" sz="1300" kern="1200"/>
            <a:t>The Years of Somerset Montage Video </a:t>
          </a:r>
        </a:p>
        <a:p>
          <a:pPr marL="114300" lvl="1" indent="-114300" algn="l" defTabSz="577850">
            <a:lnSpc>
              <a:spcPct val="90000"/>
            </a:lnSpc>
            <a:spcBef>
              <a:spcPct val="0"/>
            </a:spcBef>
            <a:spcAft>
              <a:spcPct val="15000"/>
            </a:spcAft>
            <a:buChar char="•"/>
          </a:pPr>
          <a:r>
            <a:rPr lang="en-US" sz="1300" kern="1200"/>
            <a:t>QR code links to the technology project for this year. </a:t>
          </a:r>
        </a:p>
      </dsp:txBody>
      <dsp:txXfrm>
        <a:off x="41415" y="2174078"/>
        <a:ext cx="3103763" cy="1862258"/>
      </dsp:txXfrm>
    </dsp:sp>
    <dsp:sp modelId="{F1090808-ADBF-4135-83AA-03F66702070A}">
      <dsp:nvSpPr>
        <dsp:cNvPr id="0" name=""/>
        <dsp:cNvSpPr/>
      </dsp:nvSpPr>
      <dsp:spPr>
        <a:xfrm>
          <a:off x="3455555" y="2174078"/>
          <a:ext cx="3103763" cy="1862258"/>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Parliamentary Procedures Team</a:t>
          </a:r>
        </a:p>
        <a:p>
          <a:pPr marL="114300" lvl="1" indent="-114300" algn="l" defTabSz="577850">
            <a:lnSpc>
              <a:spcPct val="90000"/>
            </a:lnSpc>
            <a:spcBef>
              <a:spcPct val="0"/>
            </a:spcBef>
            <a:spcAft>
              <a:spcPct val="15000"/>
            </a:spcAft>
            <a:buChar char="•"/>
          </a:pPr>
          <a:r>
            <a:rPr lang="en-US" sz="1300" kern="1200"/>
            <a:t>Conducts meetings according to the Robert’s Rules of Orders and Compete at District and State competitions</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bottom photo)</a:t>
          </a:r>
        </a:p>
        <a:p>
          <a:pPr marL="114300" lvl="1" indent="-114300" algn="l" defTabSz="577850">
            <a:lnSpc>
              <a:spcPct val="90000"/>
            </a:lnSpc>
            <a:spcBef>
              <a:spcPct val="0"/>
            </a:spcBef>
            <a:spcAft>
              <a:spcPct val="15000"/>
            </a:spcAft>
            <a:buChar char="•"/>
          </a:pPr>
          <a:endParaRPr lang="en-US" sz="1300" kern="1200">
            <a:latin typeface="Century Gothic" panose="020B0502020202020204"/>
          </a:endParaRPr>
        </a:p>
      </dsp:txBody>
      <dsp:txXfrm>
        <a:off x="3455555" y="2174078"/>
        <a:ext cx="3103763" cy="18622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6EF7-9316-FAF0-0615-FABF790DE6F3}"/>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5C9BB14-C7D9-4EF5-A39E-603741530A0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A0F74FB-D4D4-A904-374A-CDB344B6F90C}"/>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777319E6-6D45-9B74-1CBB-7BFCDAAA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3E2D6-B86F-FBEB-1062-4E076EBA33E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114689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9105-859E-630C-DF33-6724A39BE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C3A52-E4D5-0A90-CC58-ADF4D3208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D50FC-9A6A-F6D5-F657-6AAECC5CBC4F}"/>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B88C05A9-9E04-64A6-A2D3-05F38AD1F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02C4-5BB0-80BF-8969-75F5DEEE179C}"/>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39734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BE56-8754-539D-6EE6-9D952223422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609637D-A11C-9AEC-78F4-CC131B3F62E8}"/>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45C6-1E2E-CEF8-46B5-6D561D2E3CE0}"/>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7158411E-86E9-54AE-7AAC-7CD0BF58E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501F-D83A-7E22-ADF5-119C1359D5A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3947570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9B96-058B-0928-612B-50317383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D2D0-459D-8032-9628-0F5ECE930AE3}"/>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3D3B3-E999-129A-6901-C0F069D3FB3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D2D88B-4082-4FF3-2290-8E38207DB446}"/>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6" name="Footer Placeholder 5">
            <a:extLst>
              <a:ext uri="{FF2B5EF4-FFF2-40B4-BE49-F238E27FC236}">
                <a16:creationId xmlns:a16="http://schemas.microsoft.com/office/drawing/2014/main" id="{5D5EAF73-BA58-6E82-BDD6-58A4F32A7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46088-B670-3CC3-7FD6-5C0461A2400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213985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BB7-9FD6-7DB3-A061-23550B8FF70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B2A741-E06E-406B-BA32-186A02DDA2BF}"/>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2A2E1A5-A7EC-2C50-F860-E4C27C266EFA}"/>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CB2D-8F94-CC1A-CCB7-F1F731465B37}"/>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DFDFB3-473C-0D24-7044-611AE1B5D48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5F8F-2FE0-4786-D93A-47F59B38415B}"/>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8" name="Footer Placeholder 7">
            <a:extLst>
              <a:ext uri="{FF2B5EF4-FFF2-40B4-BE49-F238E27FC236}">
                <a16:creationId xmlns:a16="http://schemas.microsoft.com/office/drawing/2014/main" id="{D7D836AE-AC01-2213-222F-3809B480F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1F1BF-DFA2-682B-6204-B01AE0548FE4}"/>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746529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94BB-5206-AF23-A7BA-E4171E1AC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2BB14-E8FB-828A-A565-7E9433DD2D05}"/>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4" name="Footer Placeholder 3">
            <a:extLst>
              <a:ext uri="{FF2B5EF4-FFF2-40B4-BE49-F238E27FC236}">
                <a16:creationId xmlns:a16="http://schemas.microsoft.com/office/drawing/2014/main" id="{8A2919D5-A2B2-D52D-E684-2AC4C63BB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DC7F3-0964-6D52-BA96-364E77D3814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716214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02405-0243-5229-D5E6-419460475182}"/>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3" name="Footer Placeholder 2">
            <a:extLst>
              <a:ext uri="{FF2B5EF4-FFF2-40B4-BE49-F238E27FC236}">
                <a16:creationId xmlns:a16="http://schemas.microsoft.com/office/drawing/2014/main" id="{6275EA37-6D39-E38D-84B8-5791483886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59B34-BE99-1797-6837-EBD5A60F631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290453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CEAB-05D1-0B6D-2182-C25196B4AF75}"/>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629D5B7F-8D72-0126-0153-0C44FE91F76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DD21F-BA79-438D-9843-68EA99F8F06F}"/>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576701D-E7B1-181E-DFC7-B49380182493}"/>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6" name="Footer Placeholder 5">
            <a:extLst>
              <a:ext uri="{FF2B5EF4-FFF2-40B4-BE49-F238E27FC236}">
                <a16:creationId xmlns:a16="http://schemas.microsoft.com/office/drawing/2014/main" id="{1BFCBA72-59BB-1AA3-7D0C-6F665DB76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7991F-143C-12EE-B36A-F12D226CE5C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78511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E88D-DF6D-7E2A-BB99-DA1439188A74}"/>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5B294829-AF12-F5CB-9324-63D1988E2F3B}"/>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90A4175D-C8BE-234D-4803-B7EFBC37F20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07064C1-2F2F-5454-3A85-CFB50E2D86DA}"/>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6" name="Footer Placeholder 5">
            <a:extLst>
              <a:ext uri="{FF2B5EF4-FFF2-40B4-BE49-F238E27FC236}">
                <a16:creationId xmlns:a16="http://schemas.microsoft.com/office/drawing/2014/main" id="{B473E8F6-994A-7CC7-F37C-AF151E882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A5A74-15FD-2480-1D56-6DC14165493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4766141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C4BE-0A12-29CC-0925-C04E65348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04E27-D1F3-86A9-E263-82E9D99D3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3CA2-CDD3-9A80-02AB-F331A1BC8DEE}"/>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13BB2C61-6400-0488-1E7F-6B87DDB50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65310-FC22-2565-C3ED-1EC78629BDC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0080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9C63-862D-B069-CDD4-64E1E9B747A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C39E8-CF32-E182-0EC8-A82E346AE8E2}"/>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4D87E-B678-49AD-F187-2CA82E17CC5E}"/>
              </a:ext>
            </a:extLst>
          </p:cNvPr>
          <p:cNvSpPr>
            <a:spLocks noGrp="1"/>
          </p:cNvSpPr>
          <p:nvPr>
            <p:ph type="dt" sz="half" idx="10"/>
          </p:nvPr>
        </p:nvSpPr>
        <p:spPr/>
        <p:txBody>
          <a:body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6E83760B-B075-7DC8-6DA6-E66D86F55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50C5F-1969-E73B-A9AA-9B117AAB297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67116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625600" y="1469542"/>
            <a:ext cx="9753600" cy="3524301"/>
          </a:xfrm>
        </p:spPr>
        <p:txBody>
          <a:bodyPr lIns="0" tIns="0" rIns="0" bIns="0" anchor="b">
            <a:noAutofit/>
          </a:bodyPr>
          <a:lstStyle>
            <a:lvl1pPr algn="ctr">
              <a:defRPr sz="4267" spc="80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625600" y="5436006"/>
            <a:ext cx="9753600" cy="2041754"/>
          </a:xfrm>
        </p:spPr>
        <p:txBody>
          <a:bodyPr lIns="0" tIns="0" rIns="0" bIns="0">
            <a:normAutofit/>
          </a:bodyPr>
          <a:lstStyle>
            <a:lvl1pPr marL="0" indent="0" algn="ctr">
              <a:lnSpc>
                <a:spcPct val="150000"/>
              </a:lnSpc>
              <a:buNone/>
              <a:defRPr sz="1707" cap="all" spc="640" baseline="0">
                <a:solidFill>
                  <a:schemeClr val="tx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March 22,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09270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March 22,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45105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463040" y="2431628"/>
            <a:ext cx="10631424" cy="4057226"/>
          </a:xfrm>
        </p:spPr>
        <p:txBody>
          <a:bodyPr anchor="b">
            <a:normAutofit/>
          </a:bodyPr>
          <a:lstStyle>
            <a:lvl1pPr>
              <a:lnSpc>
                <a:spcPct val="100000"/>
              </a:lnSpc>
              <a:defRPr sz="4693" spc="8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463041" y="7074611"/>
            <a:ext cx="10631425" cy="1586586"/>
          </a:xfrm>
        </p:spPr>
        <p:txBody>
          <a:bodyPr>
            <a:normAutofit/>
          </a:bodyPr>
          <a:lstStyle>
            <a:lvl1pPr marL="0" indent="0">
              <a:buNone/>
              <a:defRPr sz="1707" cap="all" spc="64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March 22,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61189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463040" y="3004109"/>
            <a:ext cx="5169408" cy="56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7217664" y="3004111"/>
            <a:ext cx="5169408" cy="563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March 22,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692052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463040" y="3004109"/>
            <a:ext cx="516381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463040" y="4292938"/>
            <a:ext cx="5163814" cy="44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7217664" y="3004109"/>
            <a:ext cx="5169408"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7217664" y="4292937"/>
            <a:ext cx="5163814" cy="4415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March 22,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10351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March 22,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07658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March 22,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45990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463041" y="1404338"/>
            <a:ext cx="4194386" cy="2694416"/>
          </a:xfrm>
        </p:spPr>
        <p:txBody>
          <a:bodyPr anchor="b"/>
          <a:lstStyle>
            <a:lvl1pPr>
              <a:lnSpc>
                <a:spcPct val="100000"/>
              </a:lnSpc>
              <a:defRPr sz="3413"/>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6027725" y="1404338"/>
            <a:ext cx="6066739" cy="6931378"/>
          </a:xfrm>
        </p:spPr>
        <p:txBody>
          <a:bodyPr>
            <a:normAutofit/>
          </a:bodyPr>
          <a:lstStyle>
            <a:lvl1pPr>
              <a:defRPr sz="2133"/>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463041" y="4349881"/>
            <a:ext cx="4194386" cy="398583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March 22,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11528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463041" y="1404518"/>
            <a:ext cx="4194386" cy="2691994"/>
          </a:xfrm>
        </p:spPr>
        <p:txBody>
          <a:bodyPr anchor="b"/>
          <a:lstStyle>
            <a:lvl1pPr>
              <a:defRPr sz="3413"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872340" y="1404338"/>
            <a:ext cx="62221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463041" y="4314007"/>
            <a:ext cx="4194386" cy="403299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March 22,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080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March 22,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060491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9306560" y="1193101"/>
            <a:ext cx="2804160" cy="68967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905851" y="1193102"/>
            <a:ext cx="8238149" cy="6896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March 22,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804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2635" y="2275840"/>
            <a:ext cx="6343186" cy="4334933"/>
          </a:xfrm>
        </p:spPr>
        <p:txBody>
          <a:bodyPr anchor="b">
            <a:normAutofit/>
          </a:bodyPr>
          <a:lstStyle>
            <a:lvl1pPr>
              <a:lnSpc>
                <a:spcPct val="80000"/>
              </a:lnSpc>
              <a:defRPr sz="7042">
                <a:solidFill>
                  <a:schemeClr val="tx1"/>
                </a:solidFill>
              </a:defRPr>
            </a:lvl1pPr>
          </a:lstStyle>
          <a:p>
            <a:r>
              <a:rPr lang="en-US"/>
              <a:t>Click to edit Master title style</a:t>
            </a:r>
            <a:endParaRPr/>
          </a:p>
        </p:txBody>
      </p:sp>
      <p:sp>
        <p:nvSpPr>
          <p:cNvPr id="3" name="Subtitle 2"/>
          <p:cNvSpPr>
            <a:spLocks noGrp="1"/>
          </p:cNvSpPr>
          <p:nvPr>
            <p:ph type="subTitle" idx="1" hasCustomPrompt="1"/>
          </p:nvPr>
        </p:nvSpPr>
        <p:spPr>
          <a:xfrm>
            <a:off x="1622636" y="6966859"/>
            <a:ext cx="6343185" cy="1806866"/>
          </a:xfrm>
        </p:spPr>
        <p:txBody>
          <a:bodyPr>
            <a:noAutofit/>
          </a:bodyPr>
          <a:lstStyle>
            <a:lvl1pPr marL="0" indent="0" algn="l">
              <a:spcBef>
                <a:spcPts val="0"/>
              </a:spcBef>
              <a:buNone/>
              <a:defRPr sz="2987" cap="none" baseline="0">
                <a:solidFill>
                  <a:schemeClr val="accent1">
                    <a:lumMod val="50000"/>
                  </a:schemeClr>
                </a:solidFill>
              </a:defRPr>
            </a:lvl1pPr>
            <a:lvl2pPr marL="487787" indent="0" algn="ctr">
              <a:buNone/>
              <a:defRPr>
                <a:solidFill>
                  <a:schemeClr val="tx1">
                    <a:tint val="75000"/>
                  </a:schemeClr>
                </a:solidFill>
              </a:defRPr>
            </a:lvl2pPr>
            <a:lvl3pPr marL="975573" indent="0" algn="ctr">
              <a:buNone/>
              <a:defRPr>
                <a:solidFill>
                  <a:schemeClr val="tx1">
                    <a:tint val="75000"/>
                  </a:schemeClr>
                </a:solidFill>
              </a:defRPr>
            </a:lvl3pPr>
            <a:lvl4pPr marL="1463360" indent="0" algn="ctr">
              <a:buNone/>
              <a:defRPr>
                <a:solidFill>
                  <a:schemeClr val="tx1">
                    <a:tint val="75000"/>
                  </a:schemeClr>
                </a:solidFill>
              </a:defRPr>
            </a:lvl4pPr>
            <a:lvl5pPr marL="1951147" indent="0" algn="ctr">
              <a:buNone/>
              <a:defRPr>
                <a:solidFill>
                  <a:schemeClr val="tx1">
                    <a:tint val="75000"/>
                  </a:schemeClr>
                </a:solidFill>
              </a:defRPr>
            </a:lvl5pPr>
            <a:lvl6pPr marL="2438933" indent="0" algn="ctr">
              <a:buNone/>
              <a:defRPr>
                <a:solidFill>
                  <a:schemeClr val="tx1">
                    <a:tint val="75000"/>
                  </a:schemeClr>
                </a:solidFill>
              </a:defRPr>
            </a:lvl6pPr>
            <a:lvl7pPr marL="2926720" indent="0" algn="ctr">
              <a:buNone/>
              <a:defRPr>
                <a:solidFill>
                  <a:schemeClr val="tx1">
                    <a:tint val="75000"/>
                  </a:schemeClr>
                </a:solidFill>
              </a:defRPr>
            </a:lvl7pPr>
            <a:lvl8pPr marL="3414507" indent="0" algn="ctr">
              <a:buNone/>
              <a:defRPr>
                <a:solidFill>
                  <a:schemeClr val="tx1">
                    <a:tint val="75000"/>
                  </a:schemeClr>
                </a:solidFill>
              </a:defRPr>
            </a:lvl8pPr>
            <a:lvl9pPr marL="3902293" indent="0" algn="ctr">
              <a:buNone/>
              <a:defRPr>
                <a:solidFill>
                  <a:schemeClr val="tx1">
                    <a:tint val="75000"/>
                  </a:schemeClr>
                </a:solidFill>
              </a:defRPr>
            </a:lvl9pPr>
          </a:lstStyle>
          <a:p>
            <a:r>
              <a:rPr lang="en-US" dirty="0"/>
              <a:t>E</a:t>
            </a:r>
            <a:r>
              <a:rPr dirty="0"/>
              <a:t>dit Master subtitle style</a:t>
            </a:r>
          </a:p>
        </p:txBody>
      </p:sp>
      <p:cxnSp>
        <p:nvCxnSpPr>
          <p:cNvPr id="6" name="Straight Connector 5"/>
          <p:cNvCxnSpPr/>
          <p:nvPr/>
        </p:nvCxnSpPr>
        <p:spPr>
          <a:xfrm>
            <a:off x="1769992" y="6802448"/>
            <a:ext cx="603322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8453629" y="0"/>
            <a:ext cx="4551171" cy="97536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Tree>
    <p:extLst>
      <p:ext uri="{BB962C8B-B14F-4D97-AF65-F5344CB8AC3E}">
        <p14:creationId xmlns:p14="http://schemas.microsoft.com/office/powerpoint/2010/main" val="36513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3/22/2023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9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4327" y="3181648"/>
            <a:ext cx="8780528" cy="3429124"/>
          </a:xfrm>
        </p:spPr>
        <p:txBody>
          <a:bodyPr anchor="b">
            <a:normAutofit/>
          </a:bodyPr>
          <a:lstStyle>
            <a:lvl1pPr algn="l">
              <a:lnSpc>
                <a:spcPct val="80000"/>
              </a:lnSpc>
              <a:defRPr sz="5121"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624330" y="6935894"/>
            <a:ext cx="8780528" cy="1837831"/>
          </a:xfrm>
        </p:spPr>
        <p:txBody>
          <a:bodyPr anchor="t">
            <a:normAutofit/>
          </a:bodyPr>
          <a:lstStyle>
            <a:lvl1pPr marL="0" indent="0">
              <a:spcBef>
                <a:spcPts val="0"/>
              </a:spcBef>
              <a:buNone/>
              <a:defRPr sz="2987" cap="none" baseline="0">
                <a:solidFill>
                  <a:schemeClr val="accent1">
                    <a:lumMod val="50000"/>
                  </a:schemeClr>
                </a:solidFill>
              </a:defRPr>
            </a:lvl1pPr>
            <a:lvl2pPr marL="487787" indent="0">
              <a:buNone/>
              <a:defRPr sz="1920">
                <a:solidFill>
                  <a:schemeClr val="tx1">
                    <a:tint val="75000"/>
                  </a:schemeClr>
                </a:solidFill>
              </a:defRPr>
            </a:lvl2pPr>
            <a:lvl3pPr marL="975573" indent="0">
              <a:buNone/>
              <a:defRPr sz="1707">
                <a:solidFill>
                  <a:schemeClr val="tx1">
                    <a:tint val="75000"/>
                  </a:schemeClr>
                </a:solidFill>
              </a:defRPr>
            </a:lvl3pPr>
            <a:lvl4pPr marL="1463360" indent="0">
              <a:buNone/>
              <a:defRPr sz="1494">
                <a:solidFill>
                  <a:schemeClr val="tx1">
                    <a:tint val="75000"/>
                  </a:schemeClr>
                </a:solidFill>
              </a:defRPr>
            </a:lvl4pPr>
            <a:lvl5pPr marL="1951147" indent="0">
              <a:buNone/>
              <a:defRPr sz="1494">
                <a:solidFill>
                  <a:schemeClr val="tx1">
                    <a:tint val="75000"/>
                  </a:schemeClr>
                </a:solidFill>
              </a:defRPr>
            </a:lvl5pPr>
            <a:lvl6pPr marL="2438933" indent="0">
              <a:buNone/>
              <a:defRPr sz="1494">
                <a:solidFill>
                  <a:schemeClr val="tx1">
                    <a:tint val="75000"/>
                  </a:schemeClr>
                </a:solidFill>
              </a:defRPr>
            </a:lvl6pPr>
            <a:lvl7pPr marL="2926720" indent="0">
              <a:buNone/>
              <a:defRPr sz="1494">
                <a:solidFill>
                  <a:schemeClr val="tx1">
                    <a:tint val="75000"/>
                  </a:schemeClr>
                </a:solidFill>
              </a:defRPr>
            </a:lvl7pPr>
            <a:lvl8pPr marL="3414507" indent="0">
              <a:buNone/>
              <a:defRPr sz="1494">
                <a:solidFill>
                  <a:schemeClr val="tx1">
                    <a:tint val="75000"/>
                  </a:schemeClr>
                </a:solidFill>
              </a:defRPr>
            </a:lvl8pPr>
            <a:lvl9pPr marL="3902293" indent="0">
              <a:buNone/>
              <a:defRPr sz="1494">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11868276" y="0"/>
            <a:ext cx="1136524" cy="9769082"/>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3/22/2023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769993" y="6802448"/>
            <a:ext cx="8553562"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sz="half" idx="1"/>
          </p:nvPr>
        </p:nvSpPr>
        <p:spPr>
          <a:xfrm>
            <a:off x="1587793" y="2822042"/>
            <a:ext cx="5121974"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990207" y="2822042"/>
            <a:ext cx="5121975"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3/22/2023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624330"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4" name="Content Placeholder 3"/>
          <p:cNvSpPr>
            <a:spLocks noGrp="1"/>
          </p:cNvSpPr>
          <p:nvPr>
            <p:ph sz="half" idx="2"/>
          </p:nvPr>
        </p:nvSpPr>
        <p:spPr>
          <a:xfrm>
            <a:off x="1624330"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990207"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990207"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F41C87-7AD9-4845-A077-840E4A0F3F06}" type="datetimeFigureOut">
              <a:rPr lang="en-US"/>
              <a:t>3/22/2023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8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03F41C87-7AD9-4845-A077-840E4A0F3F06}" type="datetimeFigureOut">
              <a:rPr lang="en-US"/>
              <a:t>3/22/2023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9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F41C87-7AD9-4845-A077-840E4A0F3F06}" type="datetimeFigureOut">
              <a:rPr lang="en-US"/>
              <a:t>3/22/2023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5550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1"/>
            <a:ext cx="4390263" cy="2738684"/>
          </a:xfrm>
        </p:spPr>
        <p:txBody>
          <a:bodyPr anchor="b">
            <a:noAutofit/>
          </a:bodyPr>
          <a:lstStyle>
            <a:lvl1pPr algn="l">
              <a:lnSpc>
                <a:spcPct val="80000"/>
              </a:lnSpc>
              <a:defRPr sz="4268" b="0">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a:xfrm>
            <a:off x="6502402" y="975360"/>
            <a:ext cx="5609780" cy="7802880"/>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spcBef>
                <a:spcPts val="1920"/>
              </a:spcBef>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t>3/22/2023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0"/>
            <a:ext cx="4390263" cy="2738685"/>
          </a:xfrm>
        </p:spPr>
        <p:txBody>
          <a:bodyPr anchor="b">
            <a:normAutofit/>
          </a:bodyPr>
          <a:lstStyle>
            <a:lvl1pPr algn="l">
              <a:lnSpc>
                <a:spcPct val="80000"/>
              </a:lnSpc>
              <a:defRPr sz="4268" b="0" i="0" baseline="0">
                <a:solidFill>
                  <a:schemeClr val="accent1">
                    <a:lumMod val="50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6429328" y="-71278"/>
            <a:ext cx="6585393" cy="97535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561"/>
            </a:lvl1pPr>
            <a:lvl2pPr marL="487787" indent="0">
              <a:buNone/>
              <a:defRPr sz="2987"/>
            </a:lvl2pPr>
            <a:lvl3pPr marL="975573" indent="0">
              <a:buNone/>
              <a:defRPr sz="2561"/>
            </a:lvl3pPr>
            <a:lvl4pPr marL="1463360" indent="0">
              <a:buNone/>
              <a:defRPr sz="2134"/>
            </a:lvl4pPr>
            <a:lvl5pPr marL="1951147" indent="0">
              <a:buNone/>
              <a:defRPr sz="2134"/>
            </a:lvl5pPr>
            <a:lvl6pPr marL="2438933" indent="0">
              <a:buNone/>
              <a:defRPr sz="2134"/>
            </a:lvl6pPr>
            <a:lvl7pPr marL="2926720" indent="0">
              <a:buNone/>
              <a:defRPr sz="2134"/>
            </a:lvl7pPr>
            <a:lvl8pPr marL="3414507" indent="0">
              <a:buNone/>
              <a:defRPr sz="2134"/>
            </a:lvl8pPr>
            <a:lvl9pPr marL="3902293" indent="0">
              <a:buNone/>
              <a:defRPr sz="2134"/>
            </a:lvl9pPr>
          </a:lstStyle>
          <a:p>
            <a:r>
              <a:rPr lang="en-US"/>
              <a:t>Click icon to add picture</a:t>
            </a:r>
            <a:endParaRPr/>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cxnSp>
        <p:nvCxnSpPr>
          <p:cNvPr id="10" name="Straight Connector 9"/>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0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3/22/2023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16065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953" y="918915"/>
            <a:ext cx="1951229" cy="7854810"/>
          </a:xfrm>
        </p:spPr>
        <p:txBody>
          <a:bodyPr vert="eaVert"/>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a:xfrm>
            <a:off x="1624329" y="918915"/>
            <a:ext cx="8130117" cy="7854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3/22/2023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998350" y="1083734"/>
            <a:ext cx="0" cy="7586133"/>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FC7F-29D5-35F3-1DFA-C5306A590E49}"/>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5076C58-631E-A2CF-E477-31870530CEDF}"/>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4EA42B81-7D56-9775-3271-AC40A783E3B1}"/>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7CA872A0-86BD-E459-1A92-616574DFD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D9DE6-8768-29F3-8B4B-B4935C1D31D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3048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ADA6-5470-0517-73F9-78C96F7D5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F8275-5943-1808-8C88-9DCCC61F4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B823-AB78-0467-6145-92EBD1D3B79D}"/>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847C6F5D-89F7-279B-7369-B0535262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C11B-0AE4-9BB1-E9B8-DD9E53B5F1A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64954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DBAD-75E6-3260-A9B6-A5783BEF51F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96D1A384-184F-DDAF-D9DB-C01C64D15D84}"/>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DEA0B-4DC2-626E-4A6B-2DC74EB19BAE}"/>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3D4F7ACF-BD10-EA58-93C6-2922B736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B689A-C3E4-5092-9BD1-F935C629D02D}"/>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396442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340C-C61F-A156-8A69-40838905B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7295C-79C3-AECC-127F-C95DDEE07B5F}"/>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0F01D-61DA-C8E0-2DAE-4E59607B407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89C6B-0FB0-7B96-CCB9-C21C32E1D633}"/>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6" name="Footer Placeholder 5">
            <a:extLst>
              <a:ext uri="{FF2B5EF4-FFF2-40B4-BE49-F238E27FC236}">
                <a16:creationId xmlns:a16="http://schemas.microsoft.com/office/drawing/2014/main" id="{17F59718-03BB-5DC0-CF13-B7E510B86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2F5C2-921A-B90D-1B27-97F7529AC8A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55917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5E2E-4607-C488-5234-AAAEF5FD8C2F}"/>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9347BB-BB4C-5174-C2EF-A89FD776FA8A}"/>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5FDCA69F-D524-5048-83F9-CC761BA8160D}"/>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2CEB-24A6-B857-14EB-58D64ADAC71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3E1739E-A295-42BF-F8C8-5909C4E75177}"/>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8DBEE-A17C-23C2-2B47-28103EE70D34}"/>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8" name="Footer Placeholder 7">
            <a:extLst>
              <a:ext uri="{FF2B5EF4-FFF2-40B4-BE49-F238E27FC236}">
                <a16:creationId xmlns:a16="http://schemas.microsoft.com/office/drawing/2014/main" id="{9174AE1F-032E-5894-E178-C547AC710B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90931-7E13-B825-48EA-727D71D98563}"/>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0997650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C44F-C970-FDDC-239D-85D79CDFC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18BA7-BAD1-D4E6-2757-F9926224A0D5}"/>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4" name="Footer Placeholder 3">
            <a:extLst>
              <a:ext uri="{FF2B5EF4-FFF2-40B4-BE49-F238E27FC236}">
                <a16:creationId xmlns:a16="http://schemas.microsoft.com/office/drawing/2014/main" id="{AF5AF9DC-BC1D-923E-75EA-F1F620BA6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1470A1-B40F-9A87-0FDD-83DE22624FDF}"/>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425192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74D00-F5DF-886B-16C8-75B3FAC45E02}"/>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3" name="Footer Placeholder 2">
            <a:extLst>
              <a:ext uri="{FF2B5EF4-FFF2-40B4-BE49-F238E27FC236}">
                <a16:creationId xmlns:a16="http://schemas.microsoft.com/office/drawing/2014/main" id="{A2006DE0-92DD-8205-40F6-620AA274E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C02EC9-2074-F81E-E35C-D51AEDD47935}"/>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112590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5B32-D239-7DF4-3046-DD8DDF3C70E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5D817570-BAE9-B9C8-434A-F9F70840350A}"/>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342D9-B420-6296-DFE1-8FFEC626B6F4}"/>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2CF0FDB-C16D-2C4A-354B-1B2032B4EA3F}"/>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6" name="Footer Placeholder 5">
            <a:extLst>
              <a:ext uri="{FF2B5EF4-FFF2-40B4-BE49-F238E27FC236}">
                <a16:creationId xmlns:a16="http://schemas.microsoft.com/office/drawing/2014/main" id="{8FF72710-D1D8-D4AD-09EF-514AB61BB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F53B8-2E18-C234-8688-1040ECCBE48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8912379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C896-3586-D4CB-4A7C-F5E98070DCF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E2482266-F5CF-1F45-F12F-F1B58085A62A}"/>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849D47A-DA5F-553F-0604-3538434AA897}"/>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251E136-21A8-37FB-E1A1-21F1B2FA7F05}"/>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6" name="Footer Placeholder 5">
            <a:extLst>
              <a:ext uri="{FF2B5EF4-FFF2-40B4-BE49-F238E27FC236}">
                <a16:creationId xmlns:a16="http://schemas.microsoft.com/office/drawing/2014/main" id="{1E84359A-ABFA-0A63-1B58-2C7DFE21C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16D64-7C50-CB62-F203-103E0C6E6CC4}"/>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2137590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6EF3-EBD0-3A56-ED68-752F4B58A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B409D4-9352-C02E-460F-87EA142936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26302-FB35-F7F0-1F13-9465D489A1EB}"/>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3865CC54-227D-EE33-46EC-9DBBF6785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7E54-DF3B-2ECC-FD6D-9797325C3480}"/>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0334365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BA793-FF05-BD94-154C-616BE4BFF1C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340895-411A-3E26-3642-D4F8824CD8B0}"/>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57716-32C9-9A5D-A133-CD9FC4DF30D3}"/>
              </a:ext>
            </a:extLst>
          </p:cNvPr>
          <p:cNvSpPr>
            <a:spLocks noGrp="1"/>
          </p:cNvSpPr>
          <p:nvPr>
            <p:ph type="dt" sz="half" idx="10"/>
          </p:nvPr>
        </p:nvSpPr>
        <p:spPr/>
        <p:txBody>
          <a:body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A832563C-5415-5A88-C658-2A6D2DD2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C4573-8E55-3569-0DFC-977D1D4A29B2}"/>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233722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EE2C-0E21-4877-A158-6B8D9934E002}"/>
              </a:ext>
            </a:extLst>
          </p:cNvPr>
          <p:cNvSpPr>
            <a:spLocks noGrp="1"/>
          </p:cNvSpPr>
          <p:nvPr>
            <p:ph type="title"/>
          </p:nvPr>
        </p:nvSpPr>
        <p:spPr>
          <a:xfrm>
            <a:off x="894080" y="519290"/>
            <a:ext cx="11216640" cy="1885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3716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dirty="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dirty="0"/>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dirty="0"/>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dirty="0"/>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dirty="0"/>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dirty="0"/>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25436523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880895" y="7552000"/>
            <a:ext cx="4838400" cy="2201600"/>
          </a:xfrm>
          <a:solidFill>
            <a:schemeClr val="bg1">
              <a:lumMod val="85000"/>
              <a:alpha val="80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840089" y="7552000"/>
            <a:ext cx="2963701"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725711" y="280351"/>
            <a:ext cx="11425648" cy="1885245"/>
          </a:xfrm>
        </p:spPr>
        <p:txBody>
          <a:bodyPr>
            <a:normAutofit/>
          </a:bodyPr>
          <a:lstStyle>
            <a:lvl1pPr>
              <a:defRPr sz="32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725711" y="2540710"/>
            <a:ext cx="11425648" cy="47019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796401" y="7552000"/>
            <a:ext cx="3310080"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840089" y="1679787"/>
            <a:ext cx="307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2186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3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361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354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5179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52904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5716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1692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3355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9243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9488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5830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6633454"/>
            <a:ext cx="1301488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991"/>
          </a:p>
        </p:txBody>
      </p:sp>
      <p:sp>
        <p:nvSpPr>
          <p:cNvPr id="9" name="Title 8"/>
          <p:cNvSpPr>
            <a:spLocks noGrp="1"/>
          </p:cNvSpPr>
          <p:nvPr>
            <p:ph type="ctrTitle"/>
          </p:nvPr>
        </p:nvSpPr>
        <p:spPr>
          <a:xfrm>
            <a:off x="975360" y="2492589"/>
            <a:ext cx="11054080" cy="2602327"/>
          </a:xfrm>
        </p:spPr>
        <p:txBody>
          <a:bodyPr vert="horz" anchor="b">
            <a:normAutofit/>
            <a:scene3d>
              <a:camera prst="orthographicFront"/>
              <a:lightRig rig="soft" dir="t"/>
            </a:scene3d>
            <a:sp3d prstMaterial="softEdge">
              <a:bevelT w="25400" h="25400"/>
            </a:sp3d>
          </a:bodyPr>
          <a:lstStyle>
            <a:lvl1pPr algn="r">
              <a:defRPr sz="6827"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75360" y="5136508"/>
            <a:ext cx="11054080" cy="1706246"/>
          </a:xfrm>
        </p:spPr>
        <p:txBody>
          <a:bodyPr lIns="45720" rIns="45720"/>
          <a:lstStyle>
            <a:lvl1pPr marL="0" marR="91032" indent="0" algn="r">
              <a:buNone/>
              <a:defRPr>
                <a:solidFill>
                  <a:schemeClr val="tx2"/>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extLst/>
          </a:lstStyle>
          <a:p>
            <a:r>
              <a:rPr kumimoji="0" lang="en-US"/>
              <a:t>Click to edit Master subtitle style</a:t>
            </a:r>
          </a:p>
        </p:txBody>
      </p:sp>
      <p:grpSp>
        <p:nvGrpSpPr>
          <p:cNvPr id="2" name="Group 1"/>
          <p:cNvGrpSpPr/>
          <p:nvPr/>
        </p:nvGrpSpPr>
        <p:grpSpPr>
          <a:xfrm>
            <a:off x="-5354" y="7044267"/>
            <a:ext cx="13010155" cy="2719414"/>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991"/>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991"/>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991"/>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B138C2-B1B1-4195-832A-4C8657EA9D21}" type="datetimeFigureOut">
              <a:rPr lang="en-US" smtClean="0"/>
              <a:t>3/22/2023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23C8408-F1C5-4FAA-B3AE-D54262910DCF}" type="slidenum">
              <a:rPr lang="en-US" smtClean="0"/>
              <a:t>‹#›</a:t>
            </a:fld>
            <a:endParaRPr lang="en-US"/>
          </a:p>
        </p:txBody>
      </p:sp>
    </p:spTree>
    <p:extLst>
      <p:ext uri="{BB962C8B-B14F-4D97-AF65-F5344CB8AC3E}">
        <p14:creationId xmlns:p14="http://schemas.microsoft.com/office/powerpoint/2010/main" val="1278736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688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7379" y="1507146"/>
            <a:ext cx="11054080" cy="2600960"/>
          </a:xfrm>
        </p:spPr>
        <p:txBody>
          <a:bodyPr vert="horz" anchor="b">
            <a:normAutofit/>
            <a:scene3d>
              <a:camera prst="orthographicFront"/>
              <a:lightRig rig="soft" dir="t"/>
            </a:scene3d>
            <a:sp3d prstMaterial="softEdge">
              <a:bevelT w="25400" h="25400"/>
            </a:sp3d>
          </a:bodyPr>
          <a:lstStyle>
            <a:lvl1pPr algn="r">
              <a:buNone/>
              <a:defRPr sz="6827"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578970" y="4169546"/>
            <a:ext cx="6502400" cy="2069174"/>
          </a:xfrm>
        </p:spPr>
        <p:txBody>
          <a:bodyPr lIns="91440" rIns="91440" anchor="t"/>
          <a:lstStyle>
            <a:lvl1pPr marL="0" indent="0" algn="l">
              <a:buNone/>
              <a:defRPr sz="3271">
                <a:solidFill>
                  <a:schemeClr val="tx1"/>
                </a:solidFill>
              </a:defRPr>
            </a:lvl1pPr>
            <a:lvl2pPr>
              <a:buNone/>
              <a:defRPr sz="2560">
                <a:solidFill>
                  <a:schemeClr val="tx1">
                    <a:tint val="75000"/>
                  </a:schemeClr>
                </a:solidFill>
              </a:defRPr>
            </a:lvl2pPr>
            <a:lvl3pPr>
              <a:buNone/>
              <a:defRPr sz="2276">
                <a:solidFill>
                  <a:schemeClr val="tx1">
                    <a:tint val="75000"/>
                  </a:schemeClr>
                </a:solidFill>
              </a:defRPr>
            </a:lvl3pPr>
            <a:lvl4pPr>
              <a:buNone/>
              <a:defRPr sz="1991">
                <a:solidFill>
                  <a:schemeClr val="tx1">
                    <a:tint val="75000"/>
                  </a:schemeClr>
                </a:solidFill>
              </a:defRPr>
            </a:lvl4pPr>
            <a:lvl5pPr>
              <a:buNone/>
              <a:defRPr sz="1991">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4B138C2-B1B1-4195-832A-4C8657EA9D21}"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
        <p:nvSpPr>
          <p:cNvPr id="7" name="Chevron 6"/>
          <p:cNvSpPr/>
          <p:nvPr/>
        </p:nvSpPr>
        <p:spPr>
          <a:xfrm>
            <a:off x="5172167" y="4274449"/>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
        <p:nvSpPr>
          <p:cNvPr id="8" name="Chevron 7"/>
          <p:cNvSpPr/>
          <p:nvPr/>
        </p:nvSpPr>
        <p:spPr>
          <a:xfrm>
            <a:off x="4907042" y="4274449"/>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Tree>
    <p:extLst>
      <p:ext uri="{BB962C8B-B14F-4D97-AF65-F5344CB8AC3E}">
        <p14:creationId xmlns:p14="http://schemas.microsoft.com/office/powerpoint/2010/main" val="1680808747"/>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0240" y="2106778"/>
            <a:ext cx="5743787" cy="6436925"/>
          </a:xfrm>
        </p:spPr>
        <p:txBody>
          <a:bodyPr/>
          <a:lstStyle>
            <a:lvl1pPr>
              <a:defRPr sz="3982"/>
            </a:lvl1pPr>
            <a:lvl2pPr>
              <a:defRPr sz="3413"/>
            </a:lvl2pPr>
            <a:lvl3pPr>
              <a:defRPr sz="2844"/>
            </a:lvl3pPr>
            <a:lvl4pPr>
              <a:defRPr sz="2560"/>
            </a:lvl4pPr>
            <a:lvl5pPr>
              <a:defRPr sz="256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610773" y="2106778"/>
            <a:ext cx="5743787" cy="6436925"/>
          </a:xfrm>
        </p:spPr>
        <p:txBody>
          <a:bodyPr/>
          <a:lstStyle>
            <a:lvl1pPr>
              <a:defRPr sz="3982"/>
            </a:lvl1pPr>
            <a:lvl2pPr>
              <a:defRPr sz="3413"/>
            </a:lvl2pPr>
            <a:lvl3pPr>
              <a:defRPr sz="2844"/>
            </a:lvl3pPr>
            <a:lvl4pPr>
              <a:defRPr sz="2560"/>
            </a:lvl4pPr>
            <a:lvl5pPr>
              <a:defRPr sz="256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4B138C2-B1B1-4195-832A-4C8657EA9D21}"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C8408-F1C5-4FAA-B3AE-D54262910DCF}"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146019"/>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388338"/>
            <a:ext cx="11704320" cy="16256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50240" y="7694507"/>
            <a:ext cx="5746045" cy="1083733"/>
          </a:xfrm>
          <a:solidFill>
            <a:schemeClr val="accent1"/>
          </a:solidFill>
          <a:ln w="9652">
            <a:solidFill>
              <a:schemeClr val="accent1"/>
            </a:solidFill>
            <a:miter lim="800000"/>
          </a:ln>
        </p:spPr>
        <p:txBody>
          <a:bodyPr lIns="182880" anchor="ctr"/>
          <a:lstStyle>
            <a:lvl1pPr marL="0" indent="0">
              <a:buNone/>
              <a:defRPr sz="3413" b="0">
                <a:solidFill>
                  <a:schemeClr val="bg1"/>
                </a:solidFill>
              </a:defRPr>
            </a:lvl1pPr>
            <a:lvl2pPr>
              <a:buNone/>
              <a:defRPr sz="2844" b="1"/>
            </a:lvl2pPr>
            <a:lvl3pPr>
              <a:buNone/>
              <a:defRPr sz="2560" b="1"/>
            </a:lvl3pPr>
            <a:lvl4pPr>
              <a:buNone/>
              <a:defRPr sz="2276" b="1"/>
            </a:lvl4pPr>
            <a:lvl5pPr>
              <a:buNone/>
              <a:defRPr sz="227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6260" y="7694507"/>
            <a:ext cx="5748302" cy="1083733"/>
          </a:xfrm>
          <a:solidFill>
            <a:schemeClr val="accent1"/>
          </a:solidFill>
          <a:ln w="9652">
            <a:solidFill>
              <a:schemeClr val="accent1"/>
            </a:solidFill>
            <a:miter lim="800000"/>
          </a:ln>
        </p:spPr>
        <p:txBody>
          <a:bodyPr lIns="182880" anchor="ctr"/>
          <a:lstStyle>
            <a:lvl1pPr marL="0" indent="0">
              <a:buNone/>
              <a:defRPr sz="3413" b="0">
                <a:solidFill>
                  <a:schemeClr val="bg1"/>
                </a:solidFill>
              </a:defRPr>
            </a:lvl1pPr>
            <a:lvl2pPr>
              <a:buNone/>
              <a:defRPr sz="2844" b="1"/>
            </a:lvl2pPr>
            <a:lvl3pPr>
              <a:buNone/>
              <a:defRPr sz="2560" b="1"/>
            </a:lvl3pPr>
            <a:lvl4pPr>
              <a:buNone/>
              <a:defRPr sz="2276" b="1"/>
            </a:lvl4pPr>
            <a:lvl5pPr>
              <a:buNone/>
              <a:defRPr sz="227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50240" y="2054108"/>
            <a:ext cx="5746045" cy="5606063"/>
          </a:xfrm>
          <a:ln>
            <a:noFill/>
            <a:prstDash val="sysDash"/>
            <a:miter lim="800000"/>
          </a:ln>
        </p:spPr>
        <p:txBody>
          <a:bodyPr/>
          <a:lstStyle>
            <a:lvl1pPr>
              <a:defRPr sz="3413"/>
            </a:lvl1pPr>
            <a:lvl2pPr>
              <a:defRPr sz="2844"/>
            </a:lvl2pPr>
            <a:lvl3pPr>
              <a:defRPr sz="2560"/>
            </a:lvl3pPr>
            <a:lvl4pPr>
              <a:defRPr sz="2276"/>
            </a:lvl4pPr>
            <a:lvl5pPr>
              <a:defRPr sz="2276"/>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606259" y="2054108"/>
            <a:ext cx="5748302" cy="5606063"/>
          </a:xfrm>
          <a:ln>
            <a:noFill/>
            <a:prstDash val="sysDash"/>
            <a:miter lim="800000"/>
          </a:ln>
        </p:spPr>
        <p:txBody>
          <a:bodyPr/>
          <a:lstStyle>
            <a:lvl1pPr>
              <a:spcBef>
                <a:spcPts val="0"/>
              </a:spcBef>
              <a:defRPr sz="3413"/>
            </a:lvl1pPr>
            <a:lvl2pPr>
              <a:defRPr sz="2844"/>
            </a:lvl2pPr>
            <a:lvl3pPr>
              <a:defRPr sz="2560"/>
            </a:lvl3pPr>
            <a:lvl4pPr>
              <a:defRPr sz="2276"/>
            </a:lvl4pPr>
            <a:lvl5pPr>
              <a:defRPr sz="2276"/>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4B138C2-B1B1-4195-832A-4C8657EA9D21}"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242674527"/>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B138C2-B1B1-4195-832A-4C8657EA9D21}"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C8408-F1C5-4FAA-B3AE-D54262910DCF}"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62265805"/>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138C2-B1B1-4195-832A-4C8657EA9D21}"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1815631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300480" y="6935893"/>
            <a:ext cx="10640748" cy="650240"/>
          </a:xfrm>
        </p:spPr>
        <p:txBody>
          <a:bodyPr vert="horz" anchor="t">
            <a:noAutofit/>
            <a:sp3d prstMaterial="softEdge">
              <a:bevelT w="0" h="0"/>
            </a:sp3d>
          </a:bodyPr>
          <a:lstStyle>
            <a:lvl1pPr algn="r">
              <a:buNone/>
              <a:defRPr sz="3556"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6285653" y="7616145"/>
            <a:ext cx="5652753" cy="1300480"/>
          </a:xfrm>
        </p:spPr>
        <p:txBody>
          <a:bodyPr/>
          <a:lstStyle>
            <a:lvl1pPr marL="0" indent="0" algn="r">
              <a:buNone/>
              <a:defRPr sz="2276"/>
            </a:lvl1pPr>
            <a:lvl2pPr>
              <a:buNone/>
              <a:defRPr sz="1707"/>
            </a:lvl2pPr>
            <a:lvl3pPr>
              <a:buNone/>
              <a:defRPr sz="1422"/>
            </a:lvl3pPr>
            <a:lvl4pPr>
              <a:buNone/>
              <a:defRPr sz="1280"/>
            </a:lvl4pPr>
            <a:lvl5pPr>
              <a:buNone/>
              <a:defRPr sz="128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300480" y="390144"/>
            <a:ext cx="10637926" cy="6502400"/>
          </a:xfrm>
        </p:spPr>
        <p:txBody>
          <a:bodyPr/>
          <a:lstStyle>
            <a:lvl1pPr>
              <a:defRPr sz="4551"/>
            </a:lvl1pPr>
            <a:lvl2pPr>
              <a:defRPr sz="3982"/>
            </a:lvl2pPr>
            <a:lvl3pPr>
              <a:defRPr sz="3413"/>
            </a:lvl3pPr>
            <a:lvl4pPr>
              <a:defRPr sz="2844"/>
            </a:lvl4pPr>
            <a:lvl5pPr>
              <a:defRPr sz="2844"/>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9567334" y="9113520"/>
            <a:ext cx="2731008" cy="520192"/>
          </a:xfrm>
        </p:spPr>
        <p:txBody>
          <a:bodyPr/>
          <a:lstStyle/>
          <a:p>
            <a:fld id="{A4B138C2-B1B1-4195-832A-4C8657EA9D21}"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2856982208"/>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23086" y="7741727"/>
            <a:ext cx="10187093" cy="921930"/>
          </a:xfrm>
          <a:noFill/>
        </p:spPr>
        <p:txBody>
          <a:bodyPr lIns="91440" tIns="0" rIns="91440" anchor="t"/>
          <a:lstStyle>
            <a:lvl1pPr marL="0" marR="26009" indent="0" algn="r">
              <a:buNone/>
              <a:defRPr sz="1991"/>
            </a:lvl1pPr>
            <a:lvl2pPr>
              <a:defRPr sz="1707"/>
            </a:lvl2pPr>
            <a:lvl3pPr>
              <a:defRPr sz="1422"/>
            </a:lvl3pPr>
            <a:lvl4pPr>
              <a:defRPr sz="1280"/>
            </a:lvl4pPr>
            <a:lvl5pPr>
              <a:defRPr sz="128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25120" y="270177"/>
            <a:ext cx="12354560" cy="624230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4551"/>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4B138C2-B1B1-4195-832A-4C8657EA9D21}" type="datetimeFigureOut">
              <a:rPr lang="en-US" smtClean="0"/>
              <a:t>3/22/2023</a:t>
            </a:fld>
            <a:endParaRPr lang="en-US"/>
          </a:p>
        </p:txBody>
      </p:sp>
      <p:sp>
        <p:nvSpPr>
          <p:cNvPr id="6" name="Footer Placeholder 5"/>
          <p:cNvSpPr>
            <a:spLocks noGrp="1"/>
          </p:cNvSpPr>
          <p:nvPr>
            <p:ph type="ftr" sz="quarter" idx="11"/>
          </p:nvPr>
        </p:nvSpPr>
        <p:spPr>
          <a:xfrm>
            <a:off x="6229436" y="9113521"/>
            <a:ext cx="3343191" cy="519289"/>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23C8408-F1C5-4FAA-B3AE-D54262910DCF}" type="slidenum">
              <a:rPr lang="en-US" smtClean="0"/>
              <a:t>‹#›</a:t>
            </a:fld>
            <a:endParaRPr lang="en-US"/>
          </a:p>
        </p:txBody>
      </p:sp>
      <p:sp>
        <p:nvSpPr>
          <p:cNvPr id="2" name="Title 1"/>
          <p:cNvSpPr>
            <a:spLocks noGrp="1"/>
          </p:cNvSpPr>
          <p:nvPr>
            <p:ph type="title"/>
          </p:nvPr>
        </p:nvSpPr>
        <p:spPr>
          <a:xfrm>
            <a:off x="325120" y="6919284"/>
            <a:ext cx="11485059" cy="800245"/>
          </a:xfrm>
          <a:noFill/>
        </p:spPr>
        <p:txBody>
          <a:bodyPr anchor="t">
            <a:sp3d prstMaterial="softEdge"/>
          </a:bodyPr>
          <a:lstStyle>
            <a:lvl1pPr marR="0" algn="r">
              <a:buNone/>
              <a:defRPr sz="4267"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0077" y="8455020"/>
            <a:ext cx="7026665" cy="1309975"/>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9" name="Freeform 8"/>
          <p:cNvSpPr>
            <a:spLocks/>
          </p:cNvSpPr>
          <p:nvPr/>
        </p:nvSpPr>
        <p:spPr bwMode="auto">
          <a:xfrm>
            <a:off x="690798" y="8446594"/>
            <a:ext cx="5248641" cy="132757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0" name="Right Triangle 9"/>
          <p:cNvSpPr>
            <a:spLocks/>
          </p:cNvSpPr>
          <p:nvPr/>
        </p:nvSpPr>
        <p:spPr bwMode="auto">
          <a:xfrm>
            <a:off x="-8593" y="8236449"/>
            <a:ext cx="4838847" cy="1537234"/>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048" tIns="65024" rIns="130048" bIns="65024" anchor="ctr" compatLnSpc="1"/>
          <a:lstStyle/>
          <a:p>
            <a:pPr algn="ctr" eaLnBrk="1" latinLnBrk="0" hangingPunct="1"/>
            <a:endParaRPr kumimoji="0" lang="en-US" sz="1991"/>
          </a:p>
        </p:txBody>
      </p:sp>
      <p:cxnSp>
        <p:nvCxnSpPr>
          <p:cNvPr id="11" name="Straight Connector 10"/>
          <p:cNvCxnSpPr/>
          <p:nvPr/>
        </p:nvCxnSpPr>
        <p:spPr>
          <a:xfrm>
            <a:off x="-13137" y="8231450"/>
            <a:ext cx="4843391" cy="154223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2322293" y="7094670"/>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
        <p:nvSpPr>
          <p:cNvPr id="13" name="Chevron 12"/>
          <p:cNvSpPr/>
          <p:nvPr/>
        </p:nvSpPr>
        <p:spPr>
          <a:xfrm>
            <a:off x="12057168" y="7094670"/>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Tree>
    <p:extLst>
      <p:ext uri="{BB962C8B-B14F-4D97-AF65-F5344CB8AC3E}">
        <p14:creationId xmlns:p14="http://schemas.microsoft.com/office/powerpoint/2010/main" val="2387440636"/>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50240" y="2106780"/>
            <a:ext cx="11704320" cy="6237968"/>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1631064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3708" y="390600"/>
            <a:ext cx="2527957" cy="795414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50240" y="390600"/>
            <a:ext cx="8994987" cy="7954148"/>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10031486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432" y="3635926"/>
            <a:ext cx="13264896" cy="2508843"/>
          </a:xfrm>
        </p:spPr>
        <p:txBody>
          <a:bodyPr/>
          <a:lstStyle/>
          <a:p>
            <a:r>
              <a:rPr lang="en-US"/>
              <a:t>Click to edit Master title style</a:t>
            </a:r>
          </a:p>
        </p:txBody>
      </p:sp>
      <p:sp>
        <p:nvSpPr>
          <p:cNvPr id="3" name="Subtitle 2"/>
          <p:cNvSpPr>
            <a:spLocks noGrp="1"/>
          </p:cNvSpPr>
          <p:nvPr>
            <p:ph type="subTitle" idx="1"/>
          </p:nvPr>
        </p:nvSpPr>
        <p:spPr>
          <a:xfrm>
            <a:off x="2340864" y="6632448"/>
            <a:ext cx="10924032" cy="2991104"/>
          </a:xfrm>
        </p:spPr>
        <p:txBody>
          <a:bodyPr/>
          <a:lstStyle>
            <a:lvl1pPr marL="0" indent="0" algn="ctr">
              <a:buNone/>
              <a:defRPr>
                <a:solidFill>
                  <a:schemeClr val="tx1">
                    <a:tint val="75000"/>
                  </a:schemeClr>
                </a:solidFill>
              </a:defRPr>
            </a:lvl1pPr>
            <a:lvl2pPr marL="780303" indent="0" algn="ctr">
              <a:buNone/>
              <a:defRPr>
                <a:solidFill>
                  <a:schemeClr val="tx1">
                    <a:tint val="75000"/>
                  </a:schemeClr>
                </a:solidFill>
              </a:defRPr>
            </a:lvl2pPr>
            <a:lvl3pPr marL="1560606" indent="0" algn="ctr">
              <a:buNone/>
              <a:defRPr>
                <a:solidFill>
                  <a:schemeClr val="tx1">
                    <a:tint val="75000"/>
                  </a:schemeClr>
                </a:solidFill>
              </a:defRPr>
            </a:lvl3pPr>
            <a:lvl4pPr marL="2340910" indent="0" algn="ctr">
              <a:buNone/>
              <a:defRPr>
                <a:solidFill>
                  <a:schemeClr val="tx1">
                    <a:tint val="75000"/>
                  </a:schemeClr>
                </a:solidFill>
              </a:defRPr>
            </a:lvl4pPr>
            <a:lvl5pPr marL="3121213" indent="0" algn="ctr">
              <a:buNone/>
              <a:defRPr>
                <a:solidFill>
                  <a:schemeClr val="tx1">
                    <a:tint val="75000"/>
                  </a:schemeClr>
                </a:solidFill>
              </a:defRPr>
            </a:lvl5pPr>
            <a:lvl6pPr marL="3901516" indent="0" algn="ctr">
              <a:buNone/>
              <a:defRPr>
                <a:solidFill>
                  <a:schemeClr val="tx1">
                    <a:tint val="75000"/>
                  </a:schemeClr>
                </a:solidFill>
              </a:defRPr>
            </a:lvl6pPr>
            <a:lvl7pPr marL="4681819" indent="0" algn="ctr">
              <a:buNone/>
              <a:defRPr>
                <a:solidFill>
                  <a:schemeClr val="tx1">
                    <a:tint val="75000"/>
                  </a:schemeClr>
                </a:solidFill>
              </a:defRPr>
            </a:lvl7pPr>
            <a:lvl8pPr marL="5462123" indent="0" algn="ctr">
              <a:buNone/>
              <a:defRPr>
                <a:solidFill>
                  <a:schemeClr val="tx1">
                    <a:tint val="75000"/>
                  </a:schemeClr>
                </a:solidFill>
              </a:defRPr>
            </a:lvl8pPr>
            <a:lvl9pPr marL="62424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230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0794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748" y="7521110"/>
            <a:ext cx="13264896" cy="2324608"/>
          </a:xfrm>
        </p:spPr>
        <p:txBody>
          <a:bodyPr anchor="t"/>
          <a:lstStyle>
            <a:lvl1pPr algn="l">
              <a:defRPr sz="6827" b="1" cap="all"/>
            </a:lvl1pPr>
          </a:lstStyle>
          <a:p>
            <a:r>
              <a:rPr lang="en-US"/>
              <a:t>Click to edit Master title style</a:t>
            </a:r>
          </a:p>
        </p:txBody>
      </p:sp>
      <p:sp>
        <p:nvSpPr>
          <p:cNvPr id="3" name="Text Placeholder 2"/>
          <p:cNvSpPr>
            <a:spLocks noGrp="1"/>
          </p:cNvSpPr>
          <p:nvPr>
            <p:ph type="body" idx="1"/>
          </p:nvPr>
        </p:nvSpPr>
        <p:spPr>
          <a:xfrm>
            <a:off x="1232748" y="4960791"/>
            <a:ext cx="13264896" cy="2560319"/>
          </a:xfrm>
        </p:spPr>
        <p:txBody>
          <a:bodyPr anchor="b"/>
          <a:lstStyle>
            <a:lvl1pPr marL="0" indent="0">
              <a:buNone/>
              <a:defRPr sz="3413">
                <a:solidFill>
                  <a:schemeClr val="tx1">
                    <a:tint val="75000"/>
                  </a:schemeClr>
                </a:solidFill>
              </a:defRPr>
            </a:lvl1pPr>
            <a:lvl2pPr marL="780303" indent="0">
              <a:buNone/>
              <a:defRPr sz="3072">
                <a:solidFill>
                  <a:schemeClr val="tx1">
                    <a:tint val="75000"/>
                  </a:schemeClr>
                </a:solidFill>
              </a:defRPr>
            </a:lvl2pPr>
            <a:lvl3pPr marL="1560606" indent="0">
              <a:buNone/>
              <a:defRPr sz="2731">
                <a:solidFill>
                  <a:schemeClr val="tx1">
                    <a:tint val="75000"/>
                  </a:schemeClr>
                </a:solidFill>
              </a:defRPr>
            </a:lvl3pPr>
            <a:lvl4pPr marL="2340910" indent="0">
              <a:buNone/>
              <a:defRPr sz="2389">
                <a:solidFill>
                  <a:schemeClr val="tx1">
                    <a:tint val="75000"/>
                  </a:schemeClr>
                </a:solidFill>
              </a:defRPr>
            </a:lvl4pPr>
            <a:lvl5pPr marL="3121213" indent="0">
              <a:buNone/>
              <a:defRPr sz="2389">
                <a:solidFill>
                  <a:schemeClr val="tx1">
                    <a:tint val="75000"/>
                  </a:schemeClr>
                </a:solidFill>
              </a:defRPr>
            </a:lvl5pPr>
            <a:lvl6pPr marL="3901516" indent="0">
              <a:buNone/>
              <a:defRPr sz="2389">
                <a:solidFill>
                  <a:schemeClr val="tx1">
                    <a:tint val="75000"/>
                  </a:schemeClr>
                </a:solidFill>
              </a:defRPr>
            </a:lvl6pPr>
            <a:lvl7pPr marL="4681819" indent="0">
              <a:buNone/>
              <a:defRPr sz="2389">
                <a:solidFill>
                  <a:schemeClr val="tx1">
                    <a:tint val="75000"/>
                  </a:schemeClr>
                </a:solidFill>
              </a:defRPr>
            </a:lvl7pPr>
            <a:lvl8pPr marL="5462123" indent="0">
              <a:buNone/>
              <a:defRPr sz="2389">
                <a:solidFill>
                  <a:schemeClr val="tx1">
                    <a:tint val="75000"/>
                  </a:schemeClr>
                </a:solidFill>
              </a:defRPr>
            </a:lvl8pPr>
            <a:lvl9pPr marL="6242426" indent="0">
              <a:buNone/>
              <a:defRPr sz="23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4897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028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292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66486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0288" y="2619926"/>
            <a:ext cx="6895254"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4" name="Content Placeholder 3"/>
          <p:cNvSpPr>
            <a:spLocks noGrp="1"/>
          </p:cNvSpPr>
          <p:nvPr>
            <p:ph sz="half" idx="2"/>
          </p:nvPr>
        </p:nvSpPr>
        <p:spPr>
          <a:xfrm>
            <a:off x="780288" y="3711786"/>
            <a:ext cx="6895254"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27510" y="2619926"/>
            <a:ext cx="6897963"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6" name="Content Placeholder 5"/>
          <p:cNvSpPr>
            <a:spLocks noGrp="1"/>
          </p:cNvSpPr>
          <p:nvPr>
            <p:ph sz="quarter" idx="4"/>
          </p:nvPr>
        </p:nvSpPr>
        <p:spPr>
          <a:xfrm>
            <a:off x="7927510" y="3711786"/>
            <a:ext cx="6897963"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3324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46241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64060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289" y="466005"/>
            <a:ext cx="5134188" cy="1983232"/>
          </a:xfrm>
        </p:spPr>
        <p:txBody>
          <a:bodyPr anchor="b"/>
          <a:lstStyle>
            <a:lvl1pPr algn="l">
              <a:defRPr sz="3413" b="1"/>
            </a:lvl1pPr>
          </a:lstStyle>
          <a:p>
            <a:r>
              <a:rPr lang="en-US"/>
              <a:t>Click to edit Master title style</a:t>
            </a:r>
          </a:p>
        </p:txBody>
      </p:sp>
      <p:sp>
        <p:nvSpPr>
          <p:cNvPr id="3" name="Content Placeholder 2"/>
          <p:cNvSpPr>
            <a:spLocks noGrp="1"/>
          </p:cNvSpPr>
          <p:nvPr>
            <p:ph idx="1"/>
          </p:nvPr>
        </p:nvSpPr>
        <p:spPr>
          <a:xfrm>
            <a:off x="6101419" y="466006"/>
            <a:ext cx="8724053" cy="9989313"/>
          </a:xfrm>
        </p:spPr>
        <p:txBody>
          <a:bodyPr/>
          <a:lstStyle>
            <a:lvl1pPr>
              <a:defRPr sz="5461"/>
            </a:lvl1pPr>
            <a:lvl2pPr>
              <a:defRPr sz="4779"/>
            </a:lvl2pPr>
            <a:lvl3pPr>
              <a:defRPr sz="4096"/>
            </a:lvl3pPr>
            <a:lvl4pPr>
              <a:defRPr sz="3413"/>
            </a:lvl4pPr>
            <a:lvl5pPr>
              <a:defRPr sz="3413"/>
            </a:lvl5pPr>
            <a:lvl6pPr>
              <a:defRPr sz="3413"/>
            </a:lvl6pPr>
            <a:lvl7pPr>
              <a:defRPr sz="3413"/>
            </a:lvl7pPr>
            <a:lvl8pPr>
              <a:defRPr sz="3413"/>
            </a:lvl8pPr>
            <a:lvl9pPr>
              <a:defRPr sz="34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0289" y="2449238"/>
            <a:ext cx="5134188" cy="800608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5411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8838" y="8193024"/>
            <a:ext cx="9363456" cy="967233"/>
          </a:xfrm>
        </p:spPr>
        <p:txBody>
          <a:bodyPr anchor="b"/>
          <a:lstStyle>
            <a:lvl1pPr algn="l">
              <a:defRPr sz="3413" b="1"/>
            </a:lvl1pPr>
          </a:lstStyle>
          <a:p>
            <a:r>
              <a:rPr lang="en-US"/>
              <a:t>Click to edit Master title style</a:t>
            </a:r>
          </a:p>
        </p:txBody>
      </p:sp>
      <p:sp>
        <p:nvSpPr>
          <p:cNvPr id="3" name="Picture Placeholder 2"/>
          <p:cNvSpPr>
            <a:spLocks noGrp="1"/>
          </p:cNvSpPr>
          <p:nvPr>
            <p:ph type="pic" idx="1"/>
          </p:nvPr>
        </p:nvSpPr>
        <p:spPr>
          <a:xfrm>
            <a:off x="3058838" y="1045803"/>
            <a:ext cx="9363456" cy="7022592"/>
          </a:xfrm>
        </p:spPr>
        <p:txBody>
          <a:bodyPr/>
          <a:lstStyle>
            <a:lvl1pPr marL="0" indent="0">
              <a:buNone/>
              <a:defRPr sz="5461"/>
            </a:lvl1pPr>
            <a:lvl2pPr marL="780303" indent="0">
              <a:buNone/>
              <a:defRPr sz="4779"/>
            </a:lvl2pPr>
            <a:lvl3pPr marL="1560606" indent="0">
              <a:buNone/>
              <a:defRPr sz="4096"/>
            </a:lvl3pPr>
            <a:lvl4pPr marL="2340910" indent="0">
              <a:buNone/>
              <a:defRPr sz="3413"/>
            </a:lvl4pPr>
            <a:lvl5pPr marL="3121213" indent="0">
              <a:buNone/>
              <a:defRPr sz="3413"/>
            </a:lvl5pPr>
            <a:lvl6pPr marL="3901516" indent="0">
              <a:buNone/>
              <a:defRPr sz="3413"/>
            </a:lvl6pPr>
            <a:lvl7pPr marL="4681819" indent="0">
              <a:buNone/>
              <a:defRPr sz="3413"/>
            </a:lvl7pPr>
            <a:lvl8pPr marL="5462123" indent="0">
              <a:buNone/>
              <a:defRPr sz="3413"/>
            </a:lvl8pPr>
            <a:lvl9pPr marL="6242426" indent="0">
              <a:buNone/>
              <a:defRPr sz="3413"/>
            </a:lvl9pPr>
          </a:lstStyle>
          <a:p>
            <a:endParaRPr lang="en-US"/>
          </a:p>
        </p:txBody>
      </p:sp>
      <p:sp>
        <p:nvSpPr>
          <p:cNvPr id="4" name="Text Placeholder 3"/>
          <p:cNvSpPr>
            <a:spLocks noGrp="1"/>
          </p:cNvSpPr>
          <p:nvPr>
            <p:ph type="body" sz="half" idx="2"/>
          </p:nvPr>
        </p:nvSpPr>
        <p:spPr>
          <a:xfrm>
            <a:off x="3058838" y="9160257"/>
            <a:ext cx="9363456" cy="137363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3016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00777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14176" y="468716"/>
            <a:ext cx="3511296" cy="99866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0288" y="468716"/>
            <a:ext cx="10273792" cy="99866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025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dirty="0"/>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13085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7802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dirty="0"/>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08020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28981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dirty="0"/>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35617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50045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6057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dirty="0"/>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38731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dirty="0"/>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90804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7654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20435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1952" y="2059094"/>
            <a:ext cx="9414035" cy="4735404"/>
          </a:xfrm>
        </p:spPr>
        <p:txBody>
          <a:bodyPr anchor="b"/>
          <a:lstStyle>
            <a:lvl1pPr>
              <a:defRPr sz="7680"/>
            </a:lvl1pPr>
          </a:lstStyle>
          <a:p>
            <a:r>
              <a:rPr lang="en-US"/>
              <a:t>Click to edit Master title style</a:t>
            </a:r>
          </a:p>
        </p:txBody>
      </p:sp>
      <p:sp>
        <p:nvSpPr>
          <p:cNvPr id="3" name="Subtitle 2"/>
          <p:cNvSpPr>
            <a:spLocks noGrp="1"/>
          </p:cNvSpPr>
          <p:nvPr>
            <p:ph type="subTitle" idx="1"/>
          </p:nvPr>
        </p:nvSpPr>
        <p:spPr>
          <a:xfrm>
            <a:off x="1231952" y="6794496"/>
            <a:ext cx="9414035" cy="1225131"/>
          </a:xfrm>
        </p:spPr>
        <p:txBody>
          <a:bodyPr anchor="t"/>
          <a:lstStyle>
            <a:lvl1pPr marL="0" indent="0" algn="l">
              <a:buNone/>
              <a:defRPr cap="all">
                <a:solidFill>
                  <a:schemeClr val="bg2">
                    <a:lumMod val="40000"/>
                    <a:lumOff val="60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083020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12305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1954" y="4070021"/>
            <a:ext cx="9414034" cy="2724476"/>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5" cy="1223680"/>
          </a:xfrm>
        </p:spPr>
        <p:txBody>
          <a:bodyPr anchor="t"/>
          <a:lstStyle>
            <a:lvl1pPr marL="0" indent="0" algn="l">
              <a:buNone/>
              <a:defRPr sz="2133" cap="all">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808613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6867" y="2930596"/>
            <a:ext cx="4689428" cy="5967307"/>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1460" y="2924220"/>
            <a:ext cx="4689430" cy="5973682"/>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8965334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7" y="2709333"/>
            <a:ext cx="468942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1176867"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1462" y="2709333"/>
            <a:ext cx="4689428"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031462"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578855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446593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614235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0" y="2059094"/>
            <a:ext cx="3627802" cy="2059093"/>
          </a:xfrm>
        </p:spPr>
        <p:txBody>
          <a:bodyPr anchor="b"/>
          <a:lstStyle>
            <a:lvl1pPr algn="l">
              <a:defRPr sz="2560" b="0"/>
            </a:lvl1pPr>
          </a:lstStyle>
          <a:p>
            <a:r>
              <a:rPr lang="en-US"/>
              <a:t>Click to edit Master title style</a:t>
            </a:r>
          </a:p>
        </p:txBody>
      </p:sp>
      <p:sp>
        <p:nvSpPr>
          <p:cNvPr id="3" name="Content Placeholder 2"/>
          <p:cNvSpPr>
            <a:spLocks noGrp="1"/>
          </p:cNvSpPr>
          <p:nvPr>
            <p:ph idx="1"/>
          </p:nvPr>
        </p:nvSpPr>
        <p:spPr>
          <a:xfrm>
            <a:off x="5103591" y="2059093"/>
            <a:ext cx="5542397" cy="6502400"/>
          </a:xfrm>
        </p:spPr>
        <p:txBody>
          <a:bodyPr anchor="ctr">
            <a:normAutofit/>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31950" y="4450532"/>
            <a:ext cx="3627801" cy="4118185"/>
          </a:xfrm>
        </p:spPr>
        <p:txBody>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247260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0834" y="2637073"/>
            <a:ext cx="5432433" cy="2239727"/>
          </a:xfrm>
        </p:spPr>
        <p:txBody>
          <a:bodyPr anchor="b">
            <a:normAutofit/>
          </a:bodyPr>
          <a:lstStyle>
            <a:lvl1pPr algn="l">
              <a:defRPr sz="3840" b="0"/>
            </a:lvl1pPr>
          </a:lstStyle>
          <a:p>
            <a:r>
              <a:rPr lang="en-US"/>
              <a:t>Click to edit Master title style</a:t>
            </a:r>
          </a:p>
        </p:txBody>
      </p:sp>
      <p:sp>
        <p:nvSpPr>
          <p:cNvPr id="3" name="Picture Placeholder 2"/>
          <p:cNvSpPr>
            <a:spLocks noGrp="1" noChangeAspect="1"/>
          </p:cNvSpPr>
          <p:nvPr>
            <p:ph type="pic" idx="1"/>
          </p:nvPr>
        </p:nvSpPr>
        <p:spPr>
          <a:xfrm>
            <a:off x="7412849" y="1625600"/>
            <a:ext cx="3413760" cy="6502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1" y="5201920"/>
            <a:ext cx="5423978" cy="1950720"/>
          </a:xfrm>
        </p:spPr>
        <p:txBody>
          <a:bodyPr>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9678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4" y="6827502"/>
            <a:ext cx="9414034" cy="806027"/>
          </a:xfrm>
        </p:spPr>
        <p:txBody>
          <a:bodyPr anchor="b">
            <a:normAutofit/>
          </a:bodyPr>
          <a:lstStyle>
            <a:lvl1pPr algn="l">
              <a:defRPr sz="2560" b="0"/>
            </a:lvl1pPr>
          </a:lstStyle>
          <a:p>
            <a:r>
              <a:rPr lang="en-US"/>
              <a:t>Click to edit Master title style</a:t>
            </a:r>
          </a:p>
        </p:txBody>
      </p:sp>
      <p:sp>
        <p:nvSpPr>
          <p:cNvPr id="3" name="Picture Placeholder 2"/>
          <p:cNvSpPr>
            <a:spLocks noGrp="1" noChangeAspect="1"/>
          </p:cNvSpPr>
          <p:nvPr>
            <p:ph type="pic" idx="1"/>
          </p:nvPr>
        </p:nvSpPr>
        <p:spPr>
          <a:xfrm>
            <a:off x="1231952" y="975360"/>
            <a:ext cx="9414035" cy="51778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3" y="7633529"/>
            <a:ext cx="9414033" cy="702168"/>
          </a:xfrm>
        </p:spPr>
        <p:txBody>
          <a:bodyPr>
            <a:normAutofit/>
          </a:bodyPr>
          <a:lstStyle>
            <a:lvl1pPr marL="0" indent="0">
              <a:buNone/>
              <a:defRPr sz="128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872817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2" y="2059093"/>
            <a:ext cx="9414036" cy="2817707"/>
          </a:xfrm>
        </p:spPr>
        <p:txBody>
          <a:bodyPr/>
          <a:lstStyle>
            <a:lvl1pPr>
              <a:defRPr sz="5120"/>
            </a:lvl1pPr>
          </a:lstStyle>
          <a:p>
            <a:r>
              <a:rPr lang="en-US"/>
              <a:t>Click to edit Master title style</a:t>
            </a:r>
          </a:p>
        </p:txBody>
      </p:sp>
      <p:sp>
        <p:nvSpPr>
          <p:cNvPr id="8" name="Text Placeholder 3"/>
          <p:cNvSpPr>
            <a:spLocks noGrp="1"/>
          </p:cNvSpPr>
          <p:nvPr>
            <p:ph type="body" sz="half" idx="2"/>
          </p:nvPr>
        </p:nvSpPr>
        <p:spPr>
          <a:xfrm>
            <a:off x="1231952" y="5201920"/>
            <a:ext cx="9414036" cy="335957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765367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88" y="2059093"/>
            <a:ext cx="8532603" cy="3304354"/>
          </a:xfrm>
        </p:spPr>
        <p:txBody>
          <a:bodyPr/>
          <a:lstStyle>
            <a:lvl1pPr>
              <a:defRPr sz="5120"/>
            </a:lvl1pPr>
          </a:lstStyle>
          <a:p>
            <a:r>
              <a:rPr lang="en-US"/>
              <a:t>Click to edit Master title style</a:t>
            </a:r>
          </a:p>
        </p:txBody>
      </p:sp>
      <p:sp>
        <p:nvSpPr>
          <p:cNvPr id="11" name="Text Placeholder 3"/>
          <p:cNvSpPr>
            <a:spLocks noGrp="1"/>
          </p:cNvSpPr>
          <p:nvPr>
            <p:ph type="body" sz="half" idx="14"/>
          </p:nvPr>
        </p:nvSpPr>
        <p:spPr>
          <a:xfrm>
            <a:off x="2059094" y="5363448"/>
            <a:ext cx="7764959" cy="486647"/>
          </a:xfrm>
        </p:spPr>
        <p:txBody>
          <a:bodyPr vert="horz" lIns="91440" tIns="45720" rIns="91440" bIns="45720" rtlCol="0" anchor="t">
            <a:normAutofit/>
          </a:bodyPr>
          <a:lstStyle>
            <a:lvl1pPr marL="0" indent="0">
              <a:buNone/>
              <a:defRPr lang="en-US" sz="1493" b="0" i="0" kern="1200" cap="small" dirty="0">
                <a:solidFill>
                  <a:schemeClr val="bg2">
                    <a:lumMod val="40000"/>
                    <a:lumOff val="60000"/>
                  </a:schemeClr>
                </a:solidFill>
                <a:latin typeface="+mj-lt"/>
                <a:ea typeface="+mj-ea"/>
                <a:cs typeface="+mj-cs"/>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marL="0" lvl="0" indent="0">
              <a:buNone/>
            </a:pPr>
            <a:r>
              <a:rPr lang="en-US"/>
              <a:t>Click to edit Master text styles</a:t>
            </a:r>
          </a:p>
        </p:txBody>
      </p:sp>
      <p:sp>
        <p:nvSpPr>
          <p:cNvPr id="10" name="Text Placeholder 3"/>
          <p:cNvSpPr>
            <a:spLocks noGrp="1"/>
          </p:cNvSpPr>
          <p:nvPr>
            <p:ph type="body" sz="half" idx="2"/>
          </p:nvPr>
        </p:nvSpPr>
        <p:spPr>
          <a:xfrm>
            <a:off x="1231952" y="6187601"/>
            <a:ext cx="9414036" cy="238421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958181" y="1381338"/>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
        <p:nvSpPr>
          <p:cNvPr id="15" name="TextBox 14"/>
          <p:cNvSpPr txBox="1"/>
          <p:nvPr/>
        </p:nvSpPr>
        <p:spPr>
          <a:xfrm>
            <a:off x="9952523" y="3717387"/>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Tree>
    <p:extLst>
      <p:ext uri="{BB962C8B-B14F-4D97-AF65-F5344CB8AC3E}">
        <p14:creationId xmlns:p14="http://schemas.microsoft.com/office/powerpoint/2010/main" val="1296890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31951" y="4443308"/>
            <a:ext cx="9414037" cy="2351189"/>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6" cy="1223680"/>
          </a:xfrm>
        </p:spPr>
        <p:txBody>
          <a:bodyPr anchor="t"/>
          <a:lstStyle>
            <a:lvl1pPr marL="0" indent="0" algn="l">
              <a:buNone/>
              <a:defRPr sz="2133" cap="none">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08055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75143" y="2817706"/>
            <a:ext cx="3143324"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6" name="Text Placeholder 3"/>
          <p:cNvSpPr>
            <a:spLocks noGrp="1"/>
          </p:cNvSpPr>
          <p:nvPr>
            <p:ph type="body" sz="half" idx="15"/>
          </p:nvPr>
        </p:nvSpPr>
        <p:spPr>
          <a:xfrm>
            <a:off x="695960" y="3793067"/>
            <a:ext cx="312250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2570" y="2817706"/>
            <a:ext cx="3131990"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9" name="Text Placeholder 3"/>
          <p:cNvSpPr>
            <a:spLocks noGrp="1"/>
          </p:cNvSpPr>
          <p:nvPr>
            <p:ph type="body" sz="half" idx="16"/>
          </p:nvPr>
        </p:nvSpPr>
        <p:spPr>
          <a:xfrm>
            <a:off x="4131313" y="3793067"/>
            <a:ext cx="314324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2817706"/>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Text Placeholder 3"/>
          <p:cNvSpPr>
            <a:spLocks noGrp="1"/>
          </p:cNvSpPr>
          <p:nvPr>
            <p:ph type="body" sz="half" idx="17"/>
          </p:nvPr>
        </p:nvSpPr>
        <p:spPr>
          <a:xfrm>
            <a:off x="7599681" y="3793067"/>
            <a:ext cx="312758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7" name="Straight Connector 16"/>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140370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95961" y="6045794"/>
            <a:ext cx="313605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9" name="Picture Placeholder 2"/>
          <p:cNvSpPr>
            <a:spLocks noGrp="1" noChangeAspect="1"/>
          </p:cNvSpPr>
          <p:nvPr>
            <p:ph type="pic" idx="15"/>
          </p:nvPr>
        </p:nvSpPr>
        <p:spPr>
          <a:xfrm>
            <a:off x="695961" y="3142827"/>
            <a:ext cx="313605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2" name="Text Placeholder 3"/>
          <p:cNvSpPr>
            <a:spLocks noGrp="1"/>
          </p:cNvSpPr>
          <p:nvPr>
            <p:ph type="body" sz="half" idx="18"/>
          </p:nvPr>
        </p:nvSpPr>
        <p:spPr>
          <a:xfrm>
            <a:off x="695961" y="6865368"/>
            <a:ext cx="313605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8667" y="6045794"/>
            <a:ext cx="312589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0" name="Picture Placeholder 2"/>
          <p:cNvSpPr>
            <a:spLocks noGrp="1" noChangeAspect="1"/>
          </p:cNvSpPr>
          <p:nvPr>
            <p:ph type="pic" idx="21"/>
          </p:nvPr>
        </p:nvSpPr>
        <p:spPr>
          <a:xfrm>
            <a:off x="4148666" y="3142827"/>
            <a:ext cx="312589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3" name="Text Placeholder 3"/>
          <p:cNvSpPr>
            <a:spLocks noGrp="1"/>
          </p:cNvSpPr>
          <p:nvPr>
            <p:ph type="body" sz="half" idx="19"/>
          </p:nvPr>
        </p:nvSpPr>
        <p:spPr>
          <a:xfrm>
            <a:off x="4147224" y="6865366"/>
            <a:ext cx="313003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6045794"/>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1" name="Picture Placeholder 2"/>
          <p:cNvSpPr>
            <a:spLocks noGrp="1" noChangeAspect="1"/>
          </p:cNvSpPr>
          <p:nvPr>
            <p:ph type="pic" idx="22"/>
          </p:nvPr>
        </p:nvSpPr>
        <p:spPr>
          <a:xfrm>
            <a:off x="7599680" y="3142827"/>
            <a:ext cx="3127587"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4" name="Text Placeholder 3"/>
          <p:cNvSpPr>
            <a:spLocks noGrp="1"/>
          </p:cNvSpPr>
          <p:nvPr>
            <p:ph type="body" sz="half" idx="20"/>
          </p:nvPr>
        </p:nvSpPr>
        <p:spPr>
          <a:xfrm>
            <a:off x="7599547" y="6865363"/>
            <a:ext cx="3131730"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9" name="Straight Connector 18"/>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676200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45741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7827" y="611859"/>
            <a:ext cx="1869441" cy="8286044"/>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95961" y="1262100"/>
            <a:ext cx="7918026" cy="76358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265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3/22/2023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1.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27.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theme" Target="../theme/theme21.xml"/><Relationship Id="rId3" Type="http://schemas.openxmlformats.org/officeDocument/2006/relationships/slideLayout" Target="../slideLayouts/slideLayout233.xml"/><Relationship Id="rId21" Type="http://schemas.openxmlformats.org/officeDocument/2006/relationships/image" Target="../media/image31.png"/><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image" Target="../media/image30.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image" Target="../media/image29.png"/><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image" Target="../media/image3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3/22/2023</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3/22/2023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3/22/2023</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4C861-C8C7-32E4-711F-3482D865DFD0}"/>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3AB3D-5F6D-1AF3-87F1-1CB9AF5D168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73D6D-750C-4ECB-AFBD-1A88624AFF8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0FD330E6-4E6D-4F7D-A43C-16C2DD6A8B5F}" type="datetimeFigureOut">
              <a:rPr lang="en-US" smtClean="0"/>
              <a:t>3/22/2023</a:t>
            </a:fld>
            <a:endParaRPr lang="en-US"/>
          </a:p>
        </p:txBody>
      </p:sp>
      <p:sp>
        <p:nvSpPr>
          <p:cNvPr id="5" name="Footer Placeholder 4">
            <a:extLst>
              <a:ext uri="{FF2B5EF4-FFF2-40B4-BE49-F238E27FC236}">
                <a16:creationId xmlns:a16="http://schemas.microsoft.com/office/drawing/2014/main" id="{E173FEC6-46AF-F659-82AF-B0B88C30098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AD8564-0F13-77F8-A3B0-BB6BC99DD84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5B472441-816F-45ED-B629-16D741D5F3E2}" type="slidenum">
              <a:rPr lang="en-US" smtClean="0"/>
              <a:t>‹#›</a:t>
            </a:fld>
            <a:endParaRPr lang="en-US"/>
          </a:p>
        </p:txBody>
      </p:sp>
    </p:spTree>
    <p:extLst>
      <p:ext uri="{BB962C8B-B14F-4D97-AF65-F5344CB8AC3E}">
        <p14:creationId xmlns:p14="http://schemas.microsoft.com/office/powerpoint/2010/main" val="2937888012"/>
      </p:ext>
    </p:extLst>
  </p:cSld>
  <p:clrMap bg1="lt1" tx1="dk1" bg2="lt2" tx2="dk2" accent1="accent1" accent2="accent2" accent3="accent3" accent4="accent4" accent5="accent5" accent6="accent6" hlink="hlink" folHlink="folHlink"/>
  <p:sldLayoutIdLst>
    <p:sldLayoutId id="2147497029" r:id="rId1"/>
    <p:sldLayoutId id="2147497030" r:id="rId2"/>
    <p:sldLayoutId id="2147497031" r:id="rId3"/>
    <p:sldLayoutId id="2147497032" r:id="rId4"/>
    <p:sldLayoutId id="2147497033" r:id="rId5"/>
    <p:sldLayoutId id="2147497034" r:id="rId6"/>
    <p:sldLayoutId id="2147497035" r:id="rId7"/>
    <p:sldLayoutId id="2147497036" r:id="rId8"/>
    <p:sldLayoutId id="2147497037" r:id="rId9"/>
    <p:sldLayoutId id="2147497038" r:id="rId10"/>
    <p:sldLayoutId id="214749703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9103966"/>
            <a:ext cx="13004800" cy="64963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010D1F30-F118-4A1F-A48F-7E5706959F64}"/>
              </a:ext>
            </a:extLst>
          </p:cNvPr>
          <p:cNvSpPr/>
          <p:nvPr/>
        </p:nvSpPr>
        <p:spPr>
          <a:xfrm flipH="1">
            <a:off x="4307842" y="9103969"/>
            <a:ext cx="8696958" cy="649631"/>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463040" y="1131418"/>
            <a:ext cx="10924032" cy="1755648"/>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463040" y="3004109"/>
            <a:ext cx="10924032" cy="563107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8436864" y="9116365"/>
            <a:ext cx="3950208" cy="637235"/>
          </a:xfrm>
          <a:prstGeom prst="rect">
            <a:avLst/>
          </a:prstGeom>
        </p:spPr>
        <p:txBody>
          <a:bodyPr vert="horz" lIns="91440" tIns="45720" rIns="91440" bIns="45720" rtlCol="0" anchor="ctr"/>
          <a:lstStyle>
            <a:lvl1pPr algn="r">
              <a:defRPr sz="960" cap="all" spc="320" baseline="0">
                <a:solidFill>
                  <a:srgbClr val="FFFFFF"/>
                </a:solidFill>
              </a:defRPr>
            </a:lvl1pPr>
          </a:lstStyle>
          <a:p>
            <a:fld id="{AE0C963C-C1DB-4AFD-9DDC-0691666BF49B}" type="datetime2">
              <a:rPr lang="en-US" smtClean="0"/>
              <a:pPr/>
              <a:t>Wednesday, March 22,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2682240" y="2799283"/>
            <a:ext cx="5852160" cy="487680"/>
          </a:xfrm>
          <a:prstGeom prst="rect">
            <a:avLst/>
          </a:prstGeom>
        </p:spPr>
        <p:txBody>
          <a:bodyPr vert="horz" lIns="91440" tIns="45720" rIns="91440" bIns="45720" rtlCol="0" anchor="ctr"/>
          <a:lstStyle>
            <a:lvl1pPr algn="l">
              <a:defRPr sz="96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2445594" y="9116365"/>
            <a:ext cx="468173" cy="637235"/>
          </a:xfrm>
          <a:prstGeom prst="rect">
            <a:avLst/>
          </a:prstGeom>
        </p:spPr>
        <p:txBody>
          <a:bodyPr vert="horz" lIns="91440" tIns="45720" rIns="91440" bIns="45720" rtlCol="0" anchor="ctr"/>
          <a:lstStyle>
            <a:lvl1pPr algn="r">
              <a:defRPr sz="960">
                <a:solidFill>
                  <a:srgbClr val="FFFFFF"/>
                </a:solidFill>
              </a:defRPr>
            </a:lvl1pPr>
          </a:lstStyle>
          <a:p>
            <a:fld id="{C01389E6-C847-4AD0-B56D-D205B2EAB1EE}" type="slidenum">
              <a:rPr lang="en-US" smtClean="0"/>
              <a:pPr/>
              <a:t>‹#›</a:t>
            </a:fld>
            <a:endParaRPr lang="en-US" sz="853" dirty="0"/>
          </a:p>
        </p:txBody>
      </p:sp>
    </p:spTree>
    <p:extLst>
      <p:ext uri="{BB962C8B-B14F-4D97-AF65-F5344CB8AC3E}">
        <p14:creationId xmlns:p14="http://schemas.microsoft.com/office/powerpoint/2010/main" val="2600446756"/>
      </p:ext>
    </p:extLst>
  </p:cSld>
  <p:clrMap bg1="lt1" tx1="dk1" bg2="lt2" tx2="dk2" accent1="accent1" accent2="accent2" accent3="accent3" accent4="accent4" accent5="accent5" accent6="accent6" hlink="hlink" folHlink="folHlink"/>
  <p:sldLayoutIdLst>
    <p:sldLayoutId id="2147497070" r:id="rId1"/>
    <p:sldLayoutId id="2147497071" r:id="rId2"/>
    <p:sldLayoutId id="2147497072" r:id="rId3"/>
    <p:sldLayoutId id="2147497073" r:id="rId4"/>
    <p:sldLayoutId id="2147497074" r:id="rId5"/>
    <p:sldLayoutId id="2147497075" r:id="rId6"/>
    <p:sldLayoutId id="2147497076" r:id="rId7"/>
    <p:sldLayoutId id="2147497077" r:id="rId8"/>
    <p:sldLayoutId id="2147497078" r:id="rId9"/>
    <p:sldLayoutId id="2147497079" r:id="rId10"/>
    <p:sldLayoutId id="2147497080" r:id="rId11"/>
  </p:sldLayoutIdLst>
  <p:hf sldNum="0" hdr="0" ftr="0" dt="0"/>
  <p:txStyles>
    <p:titleStyle>
      <a:lvl1pPr algn="l" defTabSz="975390" rtl="0" eaLnBrk="1" latinLnBrk="0" hangingPunct="1">
        <a:lnSpc>
          <a:spcPct val="100000"/>
        </a:lnSpc>
        <a:spcBef>
          <a:spcPct val="0"/>
        </a:spcBef>
        <a:buNone/>
        <a:defRPr sz="3840" b="1" i="0" kern="1200" cap="all" spc="747" baseline="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560" kern="1200">
          <a:solidFill>
            <a:schemeClr val="tx1"/>
          </a:solidFill>
          <a:latin typeface="+mn-lt"/>
          <a:ea typeface="+mn-ea"/>
          <a:cs typeface="+mn-cs"/>
        </a:defRPr>
      </a:lvl1pPr>
      <a:lvl2pPr marL="731543" indent="-243848" algn="l" defTabSz="975390" rtl="0" eaLnBrk="1" latinLnBrk="0" hangingPunct="1">
        <a:lnSpc>
          <a:spcPct val="12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2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4331" y="541867"/>
            <a:ext cx="10487850" cy="1733973"/>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624331" y="2817707"/>
            <a:ext cx="10487850" cy="5956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624330" y="9103360"/>
            <a:ext cx="6353477" cy="392858"/>
          </a:xfrm>
          <a:prstGeom prst="rect">
            <a:avLst/>
          </a:prstGeom>
        </p:spPr>
        <p:txBody>
          <a:bodyPr vert="horz" lIns="91440" tIns="45720" rIns="91440" bIns="45720" rtlCol="0" anchor="ctr"/>
          <a:lstStyle>
            <a:lvl1pPr algn="l">
              <a:defRPr sz="1174">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778832" y="9103360"/>
            <a:ext cx="1652333" cy="392858"/>
          </a:xfrm>
          <a:prstGeom prst="rect">
            <a:avLst/>
          </a:prstGeom>
        </p:spPr>
        <p:txBody>
          <a:bodyPr vert="horz" lIns="91440" tIns="45720" rIns="91440" bIns="45720" rtlCol="0" anchor="ctr"/>
          <a:lstStyle>
            <a:lvl1pPr algn="r">
              <a:defRPr sz="1174">
                <a:solidFill>
                  <a:schemeClr val="tx1"/>
                </a:solidFill>
              </a:defRPr>
            </a:lvl1pPr>
          </a:lstStyle>
          <a:p>
            <a:fld id="{03F41C87-7AD9-4845-A077-840E4A0F3F06}" type="datetimeFigureOut">
              <a:rPr lang="en-US" smtClean="0"/>
              <a:pPr/>
              <a:t>3/22/2023</a:t>
            </a:fld>
            <a:endParaRPr lang="en-US"/>
          </a:p>
        </p:txBody>
      </p:sp>
      <p:sp>
        <p:nvSpPr>
          <p:cNvPr id="6" name="Slide Number Placeholder 5"/>
          <p:cNvSpPr>
            <a:spLocks noGrp="1"/>
          </p:cNvSpPr>
          <p:nvPr>
            <p:ph type="sldNum" sz="quarter" idx="4"/>
          </p:nvPr>
        </p:nvSpPr>
        <p:spPr>
          <a:xfrm>
            <a:off x="10973963" y="9103360"/>
            <a:ext cx="1138219" cy="392858"/>
          </a:xfrm>
          <a:prstGeom prst="rect">
            <a:avLst/>
          </a:prstGeom>
        </p:spPr>
        <p:txBody>
          <a:bodyPr vert="horz" lIns="91440" tIns="45720" rIns="91440" bIns="45720" rtlCol="0" anchor="ctr"/>
          <a:lstStyle>
            <a:lvl1pPr algn="r">
              <a:defRPr sz="1174">
                <a:solidFill>
                  <a:schemeClr val="tx1"/>
                </a:solidFill>
              </a:defRPr>
            </a:lvl1pPr>
          </a:lstStyle>
          <a:p>
            <a:fld id="{2A013F82-EE5E-44EE-A61D-E31C6657F26F}" type="slidenum">
              <a:rPr lang="en-US" smtClean="0"/>
              <a:pPr/>
              <a:t>‹#›</a:t>
            </a:fld>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 y="0"/>
            <a:ext cx="1136523" cy="9753600"/>
          </a:xfrm>
          <a:prstGeom prst="rect">
            <a:avLst/>
          </a:prstGeom>
        </p:spPr>
      </p:pic>
      <p:sp>
        <p:nvSpPr>
          <p:cNvPr id="10" name="Rectangle 9"/>
          <p:cNvSpPr/>
          <p:nvPr/>
        </p:nvSpPr>
        <p:spPr>
          <a:xfrm>
            <a:off x="2" y="0"/>
            <a:ext cx="1136523" cy="97536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spTree>
    <p:extLst>
      <p:ext uri="{BB962C8B-B14F-4D97-AF65-F5344CB8AC3E}">
        <p14:creationId xmlns:p14="http://schemas.microsoft.com/office/powerpoint/2010/main" val="2232987824"/>
      </p:ext>
    </p:extLst>
  </p:cSld>
  <p:clrMap bg1="lt1" tx1="dk1" bg2="lt2" tx2="dk2" accent1="accent1" accent2="accent2" accent3="accent3" accent4="accent4" accent5="accent5" accent6="accent6" hlink="hlink" folHlink="folHlink"/>
  <p:sldLayoutIdLst>
    <p:sldLayoutId id="2147497082" r:id="rId1"/>
    <p:sldLayoutId id="2147497083" r:id="rId2"/>
    <p:sldLayoutId id="2147497084" r:id="rId3"/>
    <p:sldLayoutId id="2147497085" r:id="rId4"/>
    <p:sldLayoutId id="2147497086" r:id="rId5"/>
    <p:sldLayoutId id="2147497087" r:id="rId6"/>
    <p:sldLayoutId id="2147497088" r:id="rId7"/>
    <p:sldLayoutId id="2147497089" r:id="rId8"/>
    <p:sldLayoutId id="2147497090" r:id="rId9"/>
    <p:sldLayoutId id="2147497091" r:id="rId10"/>
    <p:sldLayoutId id="21474970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75573" rtl="0" eaLnBrk="1" latinLnBrk="0" hangingPunct="1">
        <a:lnSpc>
          <a:spcPct val="90000"/>
        </a:lnSpc>
        <a:spcBef>
          <a:spcPct val="0"/>
        </a:spcBef>
        <a:buNone/>
        <a:defRPr sz="3841" kern="1200">
          <a:solidFill>
            <a:schemeClr val="accent1">
              <a:lumMod val="50000"/>
            </a:schemeClr>
          </a:solidFill>
          <a:latin typeface="+mj-lt"/>
          <a:ea typeface="+mj-ea"/>
          <a:cs typeface="+mj-cs"/>
        </a:defRPr>
      </a:lvl1pPr>
    </p:titleStyle>
    <p:bodyStyle>
      <a:lvl1pPr marL="238813" indent="-238813" algn="l" defTabSz="975573" rtl="0" eaLnBrk="1" latinLnBrk="0" hangingPunct="1">
        <a:lnSpc>
          <a:spcPct val="90000"/>
        </a:lnSpc>
        <a:spcBef>
          <a:spcPts val="1920"/>
        </a:spcBef>
        <a:buClr>
          <a:schemeClr val="tx1">
            <a:lumMod val="90000"/>
            <a:lumOff val="10000"/>
          </a:schemeClr>
        </a:buClr>
        <a:buSzPct val="80000"/>
        <a:buFont typeface="Arial" pitchFamily="34" charset="0"/>
        <a:buChar char="•"/>
        <a:defRPr sz="2561" kern="1200">
          <a:solidFill>
            <a:schemeClr val="tx1"/>
          </a:solidFill>
          <a:latin typeface="+mn-lt"/>
          <a:ea typeface="+mn-ea"/>
          <a:cs typeface="+mn-cs"/>
        </a:defRPr>
      </a:lvl1pPr>
      <a:lvl2pPr marL="545373" indent="-243893" algn="l" defTabSz="975573" rtl="0" eaLnBrk="1" latinLnBrk="0" hangingPunct="1">
        <a:lnSpc>
          <a:spcPct val="90000"/>
        </a:lnSpc>
        <a:spcBef>
          <a:spcPts val="1067"/>
        </a:spcBef>
        <a:buClr>
          <a:schemeClr val="tx1">
            <a:lumMod val="90000"/>
            <a:lumOff val="10000"/>
          </a:schemeClr>
        </a:buClr>
        <a:buSzPct val="80000"/>
        <a:buFont typeface="Arial" pitchFamily="34" charset="0"/>
        <a:buChar char="•"/>
        <a:defRPr sz="2134" kern="1200">
          <a:solidFill>
            <a:schemeClr val="tx1"/>
          </a:solidFill>
          <a:latin typeface="+mn-lt"/>
          <a:ea typeface="+mn-ea"/>
          <a:cs typeface="+mn-cs"/>
        </a:defRPr>
      </a:lvl2pPr>
      <a:lvl3pPr marL="731680"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920" kern="1200">
          <a:solidFill>
            <a:schemeClr val="tx1"/>
          </a:solidFill>
          <a:latin typeface="+mn-lt"/>
          <a:ea typeface="+mn-ea"/>
          <a:cs typeface="+mn-cs"/>
        </a:defRPr>
      </a:lvl3pPr>
      <a:lvl4pPr marL="917987"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4pPr>
      <a:lvl5pPr marL="1102602" indent="-184614"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5pPr>
      <a:lvl6pPr marL="1287757"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6pPr>
      <a:lvl7pPr marL="1473116"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7pPr>
      <a:lvl8pPr marL="1658475"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8pPr>
      <a:lvl9pPr marL="1843834"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9pPr>
    </p:bodyStyle>
    <p:otherStyle>
      <a:defPPr>
        <a:defRPr/>
      </a:defPPr>
      <a:lvl1pPr marL="0" algn="l" defTabSz="975573" rtl="0" eaLnBrk="1" latinLnBrk="0" hangingPunct="1">
        <a:defRPr sz="1920" kern="1200">
          <a:solidFill>
            <a:schemeClr val="tx1"/>
          </a:solidFill>
          <a:latin typeface="+mn-lt"/>
          <a:ea typeface="+mn-ea"/>
          <a:cs typeface="+mn-cs"/>
        </a:defRPr>
      </a:lvl1pPr>
      <a:lvl2pPr marL="487787" algn="l" defTabSz="975573" rtl="0" eaLnBrk="1" latinLnBrk="0" hangingPunct="1">
        <a:defRPr sz="1920" kern="1200">
          <a:solidFill>
            <a:schemeClr val="tx1"/>
          </a:solidFill>
          <a:latin typeface="+mn-lt"/>
          <a:ea typeface="+mn-ea"/>
          <a:cs typeface="+mn-cs"/>
        </a:defRPr>
      </a:lvl2pPr>
      <a:lvl3pPr marL="975573" algn="l" defTabSz="975573" rtl="0" eaLnBrk="1" latinLnBrk="0" hangingPunct="1">
        <a:defRPr sz="1920" kern="1200">
          <a:solidFill>
            <a:schemeClr val="tx1"/>
          </a:solidFill>
          <a:latin typeface="+mn-lt"/>
          <a:ea typeface="+mn-ea"/>
          <a:cs typeface="+mn-cs"/>
        </a:defRPr>
      </a:lvl3pPr>
      <a:lvl4pPr marL="1463360" algn="l" defTabSz="975573" rtl="0" eaLnBrk="1" latinLnBrk="0" hangingPunct="1">
        <a:defRPr sz="1920" kern="1200">
          <a:solidFill>
            <a:schemeClr val="tx1"/>
          </a:solidFill>
          <a:latin typeface="+mn-lt"/>
          <a:ea typeface="+mn-ea"/>
          <a:cs typeface="+mn-cs"/>
        </a:defRPr>
      </a:lvl4pPr>
      <a:lvl5pPr marL="1951147" algn="l" defTabSz="975573" rtl="0" eaLnBrk="1" latinLnBrk="0" hangingPunct="1">
        <a:defRPr sz="1920" kern="1200">
          <a:solidFill>
            <a:schemeClr val="tx1"/>
          </a:solidFill>
          <a:latin typeface="+mn-lt"/>
          <a:ea typeface="+mn-ea"/>
          <a:cs typeface="+mn-cs"/>
        </a:defRPr>
      </a:lvl5pPr>
      <a:lvl6pPr marL="2438933" algn="l" defTabSz="975573" rtl="0" eaLnBrk="1" latinLnBrk="0" hangingPunct="1">
        <a:defRPr sz="1920" kern="1200">
          <a:solidFill>
            <a:schemeClr val="tx1"/>
          </a:solidFill>
          <a:latin typeface="+mn-lt"/>
          <a:ea typeface="+mn-ea"/>
          <a:cs typeface="+mn-cs"/>
        </a:defRPr>
      </a:lvl6pPr>
      <a:lvl7pPr marL="2926720" algn="l" defTabSz="975573" rtl="0" eaLnBrk="1" latinLnBrk="0" hangingPunct="1">
        <a:defRPr sz="1920" kern="1200">
          <a:solidFill>
            <a:schemeClr val="tx1"/>
          </a:solidFill>
          <a:latin typeface="+mn-lt"/>
          <a:ea typeface="+mn-ea"/>
          <a:cs typeface="+mn-cs"/>
        </a:defRPr>
      </a:lvl7pPr>
      <a:lvl8pPr marL="3414507" algn="l" defTabSz="975573" rtl="0" eaLnBrk="1" latinLnBrk="0" hangingPunct="1">
        <a:defRPr sz="1920" kern="1200">
          <a:solidFill>
            <a:schemeClr val="tx1"/>
          </a:solidFill>
          <a:latin typeface="+mn-lt"/>
          <a:ea typeface="+mn-ea"/>
          <a:cs typeface="+mn-cs"/>
        </a:defRPr>
      </a:lvl8pPr>
      <a:lvl9pPr marL="3902293" algn="l" defTabSz="975573"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A3788-2F11-AE52-43F8-F1213C558ECA}"/>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B205AA-0353-2781-7225-478D51E1ED4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5B2F6-0C37-4C26-C06F-F0FD1EA2B2C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44222A86-B538-465D-ABFD-AF2F39790EDB}" type="datetimeFigureOut">
              <a:rPr lang="en-US" smtClean="0"/>
              <a:t>3/22/2023</a:t>
            </a:fld>
            <a:endParaRPr lang="en-US"/>
          </a:p>
        </p:txBody>
      </p:sp>
      <p:sp>
        <p:nvSpPr>
          <p:cNvPr id="5" name="Footer Placeholder 4">
            <a:extLst>
              <a:ext uri="{FF2B5EF4-FFF2-40B4-BE49-F238E27FC236}">
                <a16:creationId xmlns:a16="http://schemas.microsoft.com/office/drawing/2014/main" id="{41E5B033-DCD2-2CEE-8CA5-E5452491056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6C8C6-7BA5-3763-34FB-DFBDFCD08CC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FE21D2B-123B-4507-9CC1-5D376BF62880}" type="slidenum">
              <a:rPr lang="en-US" smtClean="0"/>
              <a:t>‹#›</a:t>
            </a:fld>
            <a:endParaRPr lang="en-US"/>
          </a:p>
        </p:txBody>
      </p:sp>
    </p:spTree>
    <p:extLst>
      <p:ext uri="{BB962C8B-B14F-4D97-AF65-F5344CB8AC3E}">
        <p14:creationId xmlns:p14="http://schemas.microsoft.com/office/powerpoint/2010/main" val="2741036222"/>
      </p:ext>
    </p:extLst>
  </p:cSld>
  <p:clrMap bg1="lt1" tx1="dk1" bg2="lt2" tx2="dk2" accent1="accent1" accent2="accent2" accent3="accent3" accent4="accent4" accent5="accent5" accent6="accent6" hlink="hlink" folHlink="folHlink"/>
  <p:sldLayoutIdLst>
    <p:sldLayoutId id="2147497156" r:id="rId1"/>
    <p:sldLayoutId id="2147497157" r:id="rId2"/>
    <p:sldLayoutId id="2147497158" r:id="rId3"/>
    <p:sldLayoutId id="2147497159" r:id="rId4"/>
    <p:sldLayoutId id="2147497160" r:id="rId5"/>
    <p:sldLayoutId id="2147497161" r:id="rId6"/>
    <p:sldLayoutId id="2147497162" r:id="rId7"/>
    <p:sldLayoutId id="2147497163" r:id="rId8"/>
    <p:sldLayoutId id="2147497164" r:id="rId9"/>
    <p:sldLayoutId id="2147497165" r:id="rId10"/>
    <p:sldLayoutId id="214749716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63418"/>
      </p:ext>
    </p:extLst>
  </p:cSld>
  <p:clrMap bg1="lt1" tx1="dk1" bg2="lt2" tx2="dk2" accent1="accent1" accent2="accent2" accent3="accent3" accent4="accent4" accent5="accent5" accent6="accent6" hlink="hlink" folHlink="folHlink"/>
  <p:sldLayoutIdLst>
    <p:sldLayoutId id="2147497180" r:id="rId1"/>
    <p:sldLayoutId id="2147497181" r:id="rId2"/>
    <p:sldLayoutId id="2147497182" r:id="rId3"/>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969532"/>
      </p:ext>
    </p:extLst>
  </p:cSld>
  <p:clrMap bg1="lt1" tx1="dk1" bg2="dk2" tx2="lt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0077" y="8455020"/>
            <a:ext cx="7026665" cy="1309975"/>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2" name="Freeform 11"/>
          <p:cNvSpPr>
            <a:spLocks/>
          </p:cNvSpPr>
          <p:nvPr/>
        </p:nvSpPr>
        <p:spPr bwMode="auto">
          <a:xfrm>
            <a:off x="690798" y="8446594"/>
            <a:ext cx="5248641" cy="132757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4" name="Right Triangle 13"/>
          <p:cNvSpPr>
            <a:spLocks/>
          </p:cNvSpPr>
          <p:nvPr/>
        </p:nvSpPr>
        <p:spPr bwMode="auto">
          <a:xfrm>
            <a:off x="-8593" y="8236449"/>
            <a:ext cx="4838847" cy="1537234"/>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048" tIns="65024" rIns="130048" bIns="65024" anchor="ctr" compatLnSpc="1"/>
          <a:lstStyle/>
          <a:p>
            <a:pPr algn="ctr" eaLnBrk="1" latinLnBrk="0" hangingPunct="1"/>
            <a:endParaRPr kumimoji="0" lang="en-US" sz="1991"/>
          </a:p>
        </p:txBody>
      </p:sp>
      <p:cxnSp>
        <p:nvCxnSpPr>
          <p:cNvPr id="15" name="Straight Connector 14"/>
          <p:cNvCxnSpPr/>
          <p:nvPr/>
        </p:nvCxnSpPr>
        <p:spPr>
          <a:xfrm>
            <a:off x="-13137" y="8231450"/>
            <a:ext cx="4843391" cy="154223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50240" y="390596"/>
            <a:ext cx="11704320" cy="16256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50240" y="2106778"/>
            <a:ext cx="11704320" cy="6436925"/>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9567334" y="9113520"/>
            <a:ext cx="2731008" cy="520192"/>
          </a:xfrm>
          <a:prstGeom prst="rect">
            <a:avLst/>
          </a:prstGeom>
        </p:spPr>
        <p:txBody>
          <a:bodyPr vert="horz" anchor="b"/>
          <a:lstStyle>
            <a:lvl1pPr algn="l" eaLnBrk="1" latinLnBrk="0" hangingPunct="1">
              <a:defRPr kumimoji="0" sz="1422">
                <a:solidFill>
                  <a:schemeClr val="tx1"/>
                </a:solidFill>
              </a:defRPr>
            </a:lvl1pPr>
            <a:extLst/>
          </a:lstStyle>
          <a:p>
            <a:fld id="{A4B138C2-B1B1-4195-832A-4C8657EA9D21}" type="datetimeFigureOut">
              <a:rPr lang="en-US" smtClean="0"/>
              <a:t>3/22/2023</a:t>
            </a:fld>
            <a:endParaRPr lang="en-US"/>
          </a:p>
        </p:txBody>
      </p:sp>
      <p:sp>
        <p:nvSpPr>
          <p:cNvPr id="22" name="Footer Placeholder 21"/>
          <p:cNvSpPr>
            <a:spLocks noGrp="1"/>
          </p:cNvSpPr>
          <p:nvPr>
            <p:ph type="ftr" sz="quarter" idx="3"/>
          </p:nvPr>
        </p:nvSpPr>
        <p:spPr>
          <a:xfrm>
            <a:off x="6229436" y="9113521"/>
            <a:ext cx="3343191" cy="519289"/>
          </a:xfrm>
          <a:prstGeom prst="rect">
            <a:avLst/>
          </a:prstGeom>
        </p:spPr>
        <p:txBody>
          <a:bodyPr vert="horz" anchor="b"/>
          <a:lstStyle>
            <a:lvl1pPr algn="r" eaLnBrk="1" latinLnBrk="0" hangingPunct="1">
              <a:defRPr kumimoji="0" sz="1422">
                <a:solidFill>
                  <a:schemeClr val="tx1"/>
                </a:solidFill>
              </a:defRPr>
            </a:lvl1pPr>
            <a:extLst/>
          </a:lstStyle>
          <a:p>
            <a:endParaRPr lang="en-US"/>
          </a:p>
        </p:txBody>
      </p:sp>
      <p:sp>
        <p:nvSpPr>
          <p:cNvPr id="18" name="Slide Number Placeholder 17"/>
          <p:cNvSpPr>
            <a:spLocks noGrp="1"/>
          </p:cNvSpPr>
          <p:nvPr>
            <p:ph type="sldNum" sz="quarter" idx="4"/>
          </p:nvPr>
        </p:nvSpPr>
        <p:spPr>
          <a:xfrm>
            <a:off x="12298342" y="9113521"/>
            <a:ext cx="520192" cy="519289"/>
          </a:xfrm>
          <a:prstGeom prst="rect">
            <a:avLst/>
          </a:prstGeom>
        </p:spPr>
        <p:txBody>
          <a:bodyPr vert="horz" anchor="b"/>
          <a:lstStyle>
            <a:lvl1pPr algn="r" eaLnBrk="1" latinLnBrk="0" hangingPunct="1">
              <a:defRPr kumimoji="0" sz="1422" b="0">
                <a:solidFill>
                  <a:schemeClr val="tx1"/>
                </a:solidFill>
              </a:defRPr>
            </a:lvl1pPr>
            <a:extLst/>
          </a:lstStyle>
          <a:p>
            <a:fld id="{F23C8408-F1C5-4FAA-B3AE-D54262910DCF}" type="slidenum">
              <a:rPr lang="en-US" smtClean="0"/>
              <a:t>‹#›</a:t>
            </a:fld>
            <a:endParaRPr lang="en-US"/>
          </a:p>
        </p:txBody>
      </p:sp>
    </p:spTree>
    <p:extLst>
      <p:ext uri="{BB962C8B-B14F-4D97-AF65-F5344CB8AC3E}">
        <p14:creationId xmlns:p14="http://schemas.microsoft.com/office/powerpoint/2010/main" val="653715128"/>
      </p:ext>
    </p:extLst>
  </p:cSld>
  <p:clrMap bg1="lt1" tx1="dk1" bg2="lt2" tx2="dk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1" latinLnBrk="0" hangingPunct="1">
        <a:spcBef>
          <a:spcPct val="0"/>
        </a:spcBef>
        <a:buNone/>
        <a:defRPr kumimoji="0" sz="5831"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520184" indent="-364129" algn="l" rtl="0" eaLnBrk="1" latinLnBrk="0" hangingPunct="1">
        <a:spcBef>
          <a:spcPts val="569"/>
        </a:spcBef>
        <a:spcAft>
          <a:spcPts val="0"/>
        </a:spcAft>
        <a:buClr>
          <a:schemeClr val="accent1"/>
        </a:buClr>
        <a:buSzPct val="68000"/>
        <a:buFont typeface="Wingdings 3"/>
        <a:buChar char=""/>
        <a:defRPr kumimoji="0" sz="3840" kern="1200">
          <a:solidFill>
            <a:schemeClr val="tx1"/>
          </a:solidFill>
          <a:latin typeface="+mn-lt"/>
          <a:ea typeface="+mn-ea"/>
          <a:cs typeface="+mn-cs"/>
        </a:defRPr>
      </a:lvl1pPr>
      <a:lvl2pPr marL="884313" indent="-325115" algn="l" rtl="0" eaLnBrk="1" latinLnBrk="0" hangingPunct="1">
        <a:spcBef>
          <a:spcPts val="461"/>
        </a:spcBef>
        <a:buClr>
          <a:schemeClr val="accent1"/>
        </a:buClr>
        <a:buFont typeface="Verdana"/>
        <a:buChar char="◦"/>
        <a:defRPr kumimoji="0" sz="3271" kern="1200">
          <a:solidFill>
            <a:schemeClr val="tx1"/>
          </a:solidFill>
          <a:latin typeface="+mn-lt"/>
          <a:ea typeface="+mn-ea"/>
          <a:cs typeface="+mn-cs"/>
        </a:defRPr>
      </a:lvl2pPr>
      <a:lvl3pPr marL="1222432" indent="-325115" algn="l" rtl="0" eaLnBrk="1" latinLnBrk="0" hangingPunct="1">
        <a:spcBef>
          <a:spcPts val="498"/>
        </a:spcBef>
        <a:buClr>
          <a:schemeClr val="accent2"/>
        </a:buClr>
        <a:buSzPct val="100000"/>
        <a:buFont typeface="Wingdings 2"/>
        <a:buChar char=""/>
        <a:defRPr kumimoji="0" sz="2987" kern="1200">
          <a:solidFill>
            <a:schemeClr val="tx1"/>
          </a:solidFill>
          <a:latin typeface="+mn-lt"/>
          <a:ea typeface="+mn-ea"/>
          <a:cs typeface="+mn-cs"/>
        </a:defRPr>
      </a:lvl3pPr>
      <a:lvl4pPr marL="1625575" indent="-325115" algn="l" rtl="0" eaLnBrk="1" latinLnBrk="0" hangingPunct="1">
        <a:spcBef>
          <a:spcPts val="498"/>
        </a:spcBef>
        <a:buClr>
          <a:schemeClr val="accent2"/>
        </a:buClr>
        <a:buFont typeface="Wingdings 2"/>
        <a:buChar char=""/>
        <a:defRPr kumimoji="0" sz="2702" kern="1200">
          <a:solidFill>
            <a:schemeClr val="tx1"/>
          </a:solidFill>
          <a:latin typeface="+mn-lt"/>
          <a:ea typeface="+mn-ea"/>
          <a:cs typeface="+mn-cs"/>
        </a:defRPr>
      </a:lvl4pPr>
      <a:lvl5pPr marL="1950690" indent="-325115" algn="l" rtl="0" eaLnBrk="1" latinLnBrk="0" hangingPunct="1">
        <a:spcBef>
          <a:spcPts val="498"/>
        </a:spcBef>
        <a:buClr>
          <a:schemeClr val="accent2"/>
        </a:buClr>
        <a:buFont typeface="Wingdings 2"/>
        <a:buChar char=""/>
        <a:defRPr kumimoji="0" sz="2560" kern="1200">
          <a:solidFill>
            <a:schemeClr val="tx1"/>
          </a:solidFill>
          <a:latin typeface="+mn-lt"/>
          <a:ea typeface="+mn-ea"/>
          <a:cs typeface="+mn-cs"/>
        </a:defRPr>
      </a:lvl5pPr>
      <a:lvl6pPr marL="2275804" indent="-325115" algn="l" rtl="0" eaLnBrk="1" latinLnBrk="0" hangingPunct="1">
        <a:spcBef>
          <a:spcPts val="498"/>
        </a:spcBef>
        <a:buClr>
          <a:schemeClr val="accent3"/>
        </a:buClr>
        <a:buFont typeface="Wingdings 2"/>
        <a:buChar char=""/>
        <a:defRPr kumimoji="0" sz="2560" kern="1200">
          <a:solidFill>
            <a:schemeClr val="tx1"/>
          </a:solidFill>
          <a:latin typeface="+mn-lt"/>
          <a:ea typeface="+mn-ea"/>
          <a:cs typeface="+mn-cs"/>
        </a:defRPr>
      </a:lvl6pPr>
      <a:lvl7pPr marL="2600919" indent="-325115" algn="l" rtl="0" eaLnBrk="1" latinLnBrk="0" hangingPunct="1">
        <a:spcBef>
          <a:spcPts val="498"/>
        </a:spcBef>
        <a:buClr>
          <a:schemeClr val="accent3"/>
        </a:buClr>
        <a:buFont typeface="Wingdings 2"/>
        <a:buChar char=""/>
        <a:defRPr kumimoji="0" sz="2276" kern="1200">
          <a:solidFill>
            <a:schemeClr val="tx1"/>
          </a:solidFill>
          <a:latin typeface="+mn-lt"/>
          <a:ea typeface="+mn-ea"/>
          <a:cs typeface="+mn-cs"/>
        </a:defRPr>
      </a:lvl7pPr>
      <a:lvl8pPr marL="2926034" indent="-325115" algn="l" rtl="0" eaLnBrk="1" latinLnBrk="0" hangingPunct="1">
        <a:spcBef>
          <a:spcPts val="498"/>
        </a:spcBef>
        <a:buClr>
          <a:schemeClr val="accent3"/>
        </a:buClr>
        <a:buFont typeface="Wingdings 2"/>
        <a:buChar char=""/>
        <a:defRPr kumimoji="0" sz="2276" kern="1200">
          <a:solidFill>
            <a:schemeClr val="tx1"/>
          </a:solidFill>
          <a:latin typeface="+mn-lt"/>
          <a:ea typeface="+mn-ea"/>
          <a:cs typeface="+mn-cs"/>
        </a:defRPr>
      </a:lvl8pPr>
      <a:lvl9pPr marL="3251149" indent="-325115" algn="l" rtl="0" eaLnBrk="1" latinLnBrk="0" hangingPunct="1">
        <a:spcBef>
          <a:spcPts val="498"/>
        </a:spcBef>
        <a:buClr>
          <a:schemeClr val="accent3"/>
        </a:buClr>
        <a:buFont typeface="Wingdings 2"/>
        <a:buChar char=""/>
        <a:defRPr kumimoji="0" sz="2276"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0288" y="468716"/>
            <a:ext cx="14045184" cy="19507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0288" y="2731009"/>
            <a:ext cx="14045184" cy="77243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0288" y="10848171"/>
            <a:ext cx="3641344" cy="623147"/>
          </a:xfrm>
          <a:prstGeom prst="rect">
            <a:avLst/>
          </a:prstGeom>
        </p:spPr>
        <p:txBody>
          <a:bodyPr vert="horz" lIns="91440" tIns="45720" rIns="91440" bIns="45720" rtlCol="0" anchor="ctr"/>
          <a:lstStyle>
            <a:lvl1pPr algn="l">
              <a:defRPr sz="2048">
                <a:solidFill>
                  <a:schemeClr val="tx1">
                    <a:tint val="75000"/>
                  </a:schemeClr>
                </a:solidFill>
              </a:defRPr>
            </a:lvl1pPr>
          </a:lstStyle>
          <a:p>
            <a:fld id="{1D8BD707-D9CF-40AE-B4C6-C98DA3205C09}" type="datetimeFigureOut">
              <a:rPr lang="en-US" smtClean="0"/>
              <a:pPr/>
              <a:t>3/22/2023</a:t>
            </a:fld>
            <a:endParaRPr lang="en-US"/>
          </a:p>
        </p:txBody>
      </p:sp>
      <p:sp>
        <p:nvSpPr>
          <p:cNvPr id="5" name="Footer Placeholder 4"/>
          <p:cNvSpPr>
            <a:spLocks noGrp="1"/>
          </p:cNvSpPr>
          <p:nvPr>
            <p:ph type="ftr" sz="quarter" idx="3"/>
          </p:nvPr>
        </p:nvSpPr>
        <p:spPr>
          <a:xfrm>
            <a:off x="5331968" y="10848171"/>
            <a:ext cx="4941824" cy="623147"/>
          </a:xfrm>
          <a:prstGeom prst="rect">
            <a:avLst/>
          </a:prstGeom>
        </p:spPr>
        <p:txBody>
          <a:bodyPr vert="horz" lIns="91440" tIns="45720" rIns="91440" bIns="45720" rtlCol="0" anchor="ctr"/>
          <a:lstStyle>
            <a:lvl1pPr algn="ctr">
              <a:defRPr sz="204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84128" y="10848171"/>
            <a:ext cx="3641344" cy="623147"/>
          </a:xfrm>
          <a:prstGeom prst="rect">
            <a:avLst/>
          </a:prstGeom>
        </p:spPr>
        <p:txBody>
          <a:bodyPr vert="horz" lIns="91440" tIns="45720" rIns="91440" bIns="45720" rtlCol="0" anchor="ctr"/>
          <a:lstStyle>
            <a:lvl1pPr algn="r">
              <a:defRPr sz="204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7575078"/>
      </p:ext>
    </p:extLst>
  </p:cSld>
  <p:clrMap bg1="lt1" tx1="dk1" bg2="lt2" tx2="dk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defTabSz="1560606" rtl="0" eaLnBrk="1" latinLnBrk="0" hangingPunct="1">
        <a:spcBef>
          <a:spcPct val="0"/>
        </a:spcBef>
        <a:buNone/>
        <a:defRPr sz="7509" kern="1200">
          <a:solidFill>
            <a:schemeClr val="tx1"/>
          </a:solidFill>
          <a:latin typeface="+mj-lt"/>
          <a:ea typeface="+mj-ea"/>
          <a:cs typeface="+mj-cs"/>
        </a:defRPr>
      </a:lvl1pPr>
    </p:titleStyle>
    <p:bodyStyle>
      <a:lvl1pPr marL="585227" indent="-585227" algn="l" defTabSz="1560606" rtl="0" eaLnBrk="1" latinLnBrk="0" hangingPunct="1">
        <a:spcBef>
          <a:spcPct val="20000"/>
        </a:spcBef>
        <a:buFont typeface="Arial" pitchFamily="34" charset="0"/>
        <a:buChar char="•"/>
        <a:defRPr sz="5461" kern="1200">
          <a:solidFill>
            <a:schemeClr val="tx1"/>
          </a:solidFill>
          <a:latin typeface="+mn-lt"/>
          <a:ea typeface="+mn-ea"/>
          <a:cs typeface="+mn-cs"/>
        </a:defRPr>
      </a:lvl1pPr>
      <a:lvl2pPr marL="1267993" indent="-487690" algn="l" defTabSz="1560606" rtl="0" eaLnBrk="1" latinLnBrk="0" hangingPunct="1">
        <a:spcBef>
          <a:spcPct val="20000"/>
        </a:spcBef>
        <a:buFont typeface="Arial" pitchFamily="34" charset="0"/>
        <a:buChar char="–"/>
        <a:defRPr sz="4779" kern="1200">
          <a:solidFill>
            <a:schemeClr val="tx1"/>
          </a:solidFill>
          <a:latin typeface="+mn-lt"/>
          <a:ea typeface="+mn-ea"/>
          <a:cs typeface="+mn-cs"/>
        </a:defRPr>
      </a:lvl2pPr>
      <a:lvl3pPr marL="1950758" indent="-390152" algn="l" defTabSz="1560606" rtl="0" eaLnBrk="1" latinLnBrk="0" hangingPunct="1">
        <a:spcBef>
          <a:spcPct val="20000"/>
        </a:spcBef>
        <a:buFont typeface="Arial" pitchFamily="34" charset="0"/>
        <a:buChar char="•"/>
        <a:defRPr sz="4096" kern="1200">
          <a:solidFill>
            <a:schemeClr val="tx1"/>
          </a:solidFill>
          <a:latin typeface="+mn-lt"/>
          <a:ea typeface="+mn-ea"/>
          <a:cs typeface="+mn-cs"/>
        </a:defRPr>
      </a:lvl3pPr>
      <a:lvl4pPr marL="273106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4pPr>
      <a:lvl5pPr marL="3511365"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5pPr>
      <a:lvl6pPr marL="429166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6pPr>
      <a:lvl7pPr marL="507197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7pPr>
      <a:lvl8pPr marL="5852274"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8pPr>
      <a:lvl9pPr marL="663257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9pPr>
    </p:bodyStyle>
    <p:otherStyle>
      <a:defPPr>
        <a:defRPr lang="en-US"/>
      </a:defPPr>
      <a:lvl1pPr marL="0" algn="l" defTabSz="1560606" rtl="0" eaLnBrk="1" latinLnBrk="0" hangingPunct="1">
        <a:defRPr sz="3072" kern="1200">
          <a:solidFill>
            <a:schemeClr val="tx1"/>
          </a:solidFill>
          <a:latin typeface="+mn-lt"/>
          <a:ea typeface="+mn-ea"/>
          <a:cs typeface="+mn-cs"/>
        </a:defRPr>
      </a:lvl1pPr>
      <a:lvl2pPr marL="780303" algn="l" defTabSz="1560606" rtl="0" eaLnBrk="1" latinLnBrk="0" hangingPunct="1">
        <a:defRPr sz="3072" kern="1200">
          <a:solidFill>
            <a:schemeClr val="tx1"/>
          </a:solidFill>
          <a:latin typeface="+mn-lt"/>
          <a:ea typeface="+mn-ea"/>
          <a:cs typeface="+mn-cs"/>
        </a:defRPr>
      </a:lvl2pPr>
      <a:lvl3pPr marL="1560606" algn="l" defTabSz="1560606" rtl="0" eaLnBrk="1" latinLnBrk="0" hangingPunct="1">
        <a:defRPr sz="3072" kern="1200">
          <a:solidFill>
            <a:schemeClr val="tx1"/>
          </a:solidFill>
          <a:latin typeface="+mn-lt"/>
          <a:ea typeface="+mn-ea"/>
          <a:cs typeface="+mn-cs"/>
        </a:defRPr>
      </a:lvl3pPr>
      <a:lvl4pPr marL="2340910" algn="l" defTabSz="1560606" rtl="0" eaLnBrk="1" latinLnBrk="0" hangingPunct="1">
        <a:defRPr sz="3072" kern="1200">
          <a:solidFill>
            <a:schemeClr val="tx1"/>
          </a:solidFill>
          <a:latin typeface="+mn-lt"/>
          <a:ea typeface="+mn-ea"/>
          <a:cs typeface="+mn-cs"/>
        </a:defRPr>
      </a:lvl4pPr>
      <a:lvl5pPr marL="3121213" algn="l" defTabSz="1560606" rtl="0" eaLnBrk="1" latinLnBrk="0" hangingPunct="1">
        <a:defRPr sz="3072" kern="1200">
          <a:solidFill>
            <a:schemeClr val="tx1"/>
          </a:solidFill>
          <a:latin typeface="+mn-lt"/>
          <a:ea typeface="+mn-ea"/>
          <a:cs typeface="+mn-cs"/>
        </a:defRPr>
      </a:lvl5pPr>
      <a:lvl6pPr marL="3901516" algn="l" defTabSz="1560606" rtl="0" eaLnBrk="1" latinLnBrk="0" hangingPunct="1">
        <a:defRPr sz="3072" kern="1200">
          <a:solidFill>
            <a:schemeClr val="tx1"/>
          </a:solidFill>
          <a:latin typeface="+mn-lt"/>
          <a:ea typeface="+mn-ea"/>
          <a:cs typeface="+mn-cs"/>
        </a:defRPr>
      </a:lvl6pPr>
      <a:lvl7pPr marL="4681819" algn="l" defTabSz="1560606" rtl="0" eaLnBrk="1" latinLnBrk="0" hangingPunct="1">
        <a:defRPr sz="3072" kern="1200">
          <a:solidFill>
            <a:schemeClr val="tx1"/>
          </a:solidFill>
          <a:latin typeface="+mn-lt"/>
          <a:ea typeface="+mn-ea"/>
          <a:cs typeface="+mn-cs"/>
        </a:defRPr>
      </a:lvl7pPr>
      <a:lvl8pPr marL="5462123" algn="l" defTabSz="1560606" rtl="0" eaLnBrk="1" latinLnBrk="0" hangingPunct="1">
        <a:defRPr sz="3072" kern="1200">
          <a:solidFill>
            <a:schemeClr val="tx1"/>
          </a:solidFill>
          <a:latin typeface="+mn-lt"/>
          <a:ea typeface="+mn-ea"/>
          <a:cs typeface="+mn-cs"/>
        </a:defRPr>
      </a:lvl8pPr>
      <a:lvl9pPr marL="6242426" algn="l" defTabSz="1560606" rtl="0" eaLnBrk="1" latinLnBrk="0" hangingPunct="1">
        <a:defRPr sz="307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3/22/2023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3/22/2023</a:t>
            </a:fld>
            <a:endParaRPr lang="en-US" dirty="0"/>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59067682"/>
      </p:ext>
    </p:extLst>
  </p:cSld>
  <p:clrMap bg1="lt1" tx1="dk1" bg2="lt2" tx2="dk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3796886"/>
            <a:ext cx="4306146" cy="59567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113561"/>
            <a:ext cx="1623906" cy="3364200"/>
          </a:xfrm>
          <a:prstGeom prst="rect">
            <a:avLst/>
          </a:prstGeom>
        </p:spPr>
      </p:pic>
      <p:sp>
        <p:nvSpPr>
          <p:cNvPr id="16" name="Oval 15"/>
          <p:cNvSpPr/>
          <p:nvPr/>
        </p:nvSpPr>
        <p:spPr>
          <a:xfrm>
            <a:off x="9182946" y="2384214"/>
            <a:ext cx="3007360" cy="4009813"/>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532707" y="1"/>
            <a:ext cx="1710279" cy="1623334"/>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9179603" y="8669867"/>
            <a:ext cx="1059983" cy="1083733"/>
          </a:xfrm>
          <a:prstGeom prst="rect">
            <a:avLst/>
          </a:prstGeom>
        </p:spPr>
      </p:pic>
      <p:sp>
        <p:nvSpPr>
          <p:cNvPr id="14" name="Rectangle 13"/>
          <p:cNvSpPr/>
          <p:nvPr/>
        </p:nvSpPr>
        <p:spPr>
          <a:xfrm>
            <a:off x="11133666" y="0"/>
            <a:ext cx="731520" cy="1625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89185" y="643866"/>
            <a:ext cx="10031705" cy="199186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76867" y="2919706"/>
            <a:ext cx="9542977" cy="59669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656576" y="2600962"/>
            <a:ext cx="1408852" cy="325119"/>
          </a:xfrm>
          <a:prstGeom prst="rect">
            <a:avLst/>
          </a:prstGeom>
        </p:spPr>
        <p:txBody>
          <a:bodyPr vert="horz" lIns="91440" tIns="45720" rIns="91440" bIns="45720" rtlCol="0" anchor="t"/>
          <a:lstStyle>
            <a:lvl1pPr algn="l">
              <a:defRPr sz="1173" b="0" i="0">
                <a:solidFill>
                  <a:schemeClr val="tx1">
                    <a:tint val="75000"/>
                    <a:alpha val="60000"/>
                  </a:schemeClr>
                </a:solidFill>
              </a:defRPr>
            </a:lvl1pPr>
          </a:lstStyle>
          <a:p>
            <a:fld id="{4AAD347D-5ACD-4C99-B74B-A9C85AD731AF}" type="datetimeFigureOut">
              <a:rPr lang="en-US" dirty="0"/>
              <a:t>3/22/2023</a:t>
            </a:fld>
            <a:endParaRPr lang="en-US"/>
          </a:p>
        </p:txBody>
      </p:sp>
      <p:sp>
        <p:nvSpPr>
          <p:cNvPr id="5" name="Footer Placeholder 4"/>
          <p:cNvSpPr>
            <a:spLocks noGrp="1"/>
          </p:cNvSpPr>
          <p:nvPr>
            <p:ph type="ftr" sz="quarter" idx="3"/>
          </p:nvPr>
        </p:nvSpPr>
        <p:spPr>
          <a:xfrm rot="5400000">
            <a:off x="8862159" y="4641277"/>
            <a:ext cx="5489486" cy="325121"/>
          </a:xfrm>
          <a:prstGeom prst="rect">
            <a:avLst/>
          </a:prstGeom>
        </p:spPr>
        <p:txBody>
          <a:bodyPr vert="horz" lIns="91440" tIns="45720" rIns="91440" bIns="45720" rtlCol="0" anchor="b"/>
          <a:lstStyle>
            <a:lvl1pPr algn="l">
              <a:defRPr sz="1173"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1042710" y="420593"/>
            <a:ext cx="894079" cy="1091822"/>
          </a:xfrm>
          <a:prstGeom prst="rect">
            <a:avLst/>
          </a:prstGeom>
        </p:spPr>
        <p:txBody>
          <a:bodyPr vert="horz" lIns="91440" tIns="45720" rIns="91440" bIns="45720" rtlCol="0" anchor="b"/>
          <a:lstStyle>
            <a:lvl1pPr algn="ctr">
              <a:defRPr sz="2987"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2204745983"/>
      </p:ext>
    </p:extLst>
  </p:cSld>
  <p:clrMap bg1="dk1" tx1="lt1" bg2="dk2" tx2="lt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 id="2147497260" r:id="rId12"/>
    <p:sldLayoutId id="2147497261" r:id="rId13"/>
    <p:sldLayoutId id="2147497262" r:id="rId14"/>
    <p:sldLayoutId id="2147497263" r:id="rId15"/>
    <p:sldLayoutId id="2147497264" r:id="rId16"/>
    <p:sldLayoutId id="2147497265" r:id="rId17"/>
  </p:sldLayoutIdLst>
  <p:hf sldNum="0" hdr="0" ftr="0" dt="0"/>
  <p:txStyles>
    <p:titleStyle>
      <a:lvl1pPr algn="l" defTabSz="487695" rtl="0" eaLnBrk="1" latinLnBrk="0" hangingPunct="1">
        <a:spcBef>
          <a:spcPct val="0"/>
        </a:spcBef>
        <a:buNone/>
        <a:defRPr sz="448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65771" algn="l" defTabSz="487695" rtl="0" eaLnBrk="1" latinLnBrk="0" hangingPunct="1">
        <a:spcBef>
          <a:spcPts val="1067"/>
        </a:spcBef>
        <a:spcAft>
          <a:spcPts val="0"/>
        </a:spcAft>
        <a:buClr>
          <a:schemeClr val="bg2">
            <a:lumMod val="40000"/>
            <a:lumOff val="60000"/>
          </a:schemeClr>
        </a:buClr>
        <a:buSzPct val="80000"/>
        <a:buFont typeface="Wingdings 3" charset="2"/>
        <a:buChar char=""/>
        <a:defRPr sz="2133" b="0" i="0" kern="1200">
          <a:solidFill>
            <a:schemeClr val="tx1"/>
          </a:solidFill>
          <a:latin typeface="+mj-lt"/>
          <a:ea typeface="+mj-ea"/>
          <a:cs typeface="+mj-cs"/>
        </a:defRPr>
      </a:lvl1pPr>
      <a:lvl2pPr marL="792505" indent="-304810" algn="l" defTabSz="487695" rtl="0" eaLnBrk="1" latinLnBrk="0" hangingPunct="1">
        <a:spcBef>
          <a:spcPts val="1067"/>
        </a:spcBef>
        <a:spcAft>
          <a:spcPts val="0"/>
        </a:spcAft>
        <a:buClr>
          <a:schemeClr val="bg2">
            <a:lumMod val="40000"/>
            <a:lumOff val="60000"/>
          </a:schemeClr>
        </a:buClr>
        <a:buSzPct val="80000"/>
        <a:buFont typeface="Wingdings 3" charset="2"/>
        <a:buChar char=""/>
        <a:defRPr sz="1920" b="0" i="0" kern="1200">
          <a:solidFill>
            <a:schemeClr val="tx1"/>
          </a:solidFill>
          <a:latin typeface="+mj-lt"/>
          <a:ea typeface="+mj-ea"/>
          <a:cs typeface="+mj-cs"/>
        </a:defRPr>
      </a:lvl2pPr>
      <a:lvl3pPr marL="1219238"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707" b="0" i="0" kern="1200">
          <a:solidFill>
            <a:schemeClr val="tx1"/>
          </a:solidFill>
          <a:latin typeface="+mj-lt"/>
          <a:ea typeface="+mj-ea"/>
          <a:cs typeface="+mj-cs"/>
        </a:defRPr>
      </a:lvl3pPr>
      <a:lvl4pPr marL="1706933"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4pPr>
      <a:lvl5pPr marL="219462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5pPr>
      <a:lvl6pPr marL="267315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6pPr>
      <a:lvl7pPr marL="317001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7pPr>
      <a:lvl8pPr marL="3657714"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8pPr>
      <a:lvl9pPr marL="414541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3/22/2023</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3/22/2023</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3/22/2023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3/22/2023</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3/22/2023</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3/22/2023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3/22/2023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microsoft.com/office/2007/relationships/diagramDrawing" Target="../diagrams/drawing1.xml"/><Relationship Id="rId5" Type="http://schemas.openxmlformats.org/officeDocument/2006/relationships/image" Target="../media/image33.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15.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34.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4.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34.xml"/><Relationship Id="rId5" Type="http://schemas.openxmlformats.org/officeDocument/2006/relationships/hyperlink" Target="mailto:butler.ashley@somersetcollegeprep.org" TargetMode="Externa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Layout" Target="../diagrams/layout5.xml"/><Relationship Id="rId7" Type="http://schemas.openxmlformats.org/officeDocument/2006/relationships/image" Target="../media/image76.jpeg"/><Relationship Id="rId2" Type="http://schemas.openxmlformats.org/officeDocument/2006/relationships/diagramData" Target="../diagrams/data5.xml"/><Relationship Id="rId1" Type="http://schemas.openxmlformats.org/officeDocument/2006/relationships/slideLayout" Target="../slideLayouts/slideLayout232.xml"/><Relationship Id="rId6" Type="http://schemas.microsoft.com/office/2007/relationships/diagramDrawing" Target="../diagrams/drawing5.xml"/><Relationship Id="rId11" Type="http://schemas.openxmlformats.org/officeDocument/2006/relationships/image" Target="../media/image80.jpeg"/><Relationship Id="rId5" Type="http://schemas.openxmlformats.org/officeDocument/2006/relationships/diagramColors" Target="../diagrams/colors5.xml"/><Relationship Id="rId10" Type="http://schemas.openxmlformats.org/officeDocument/2006/relationships/image" Target="../media/image79.jpeg"/><Relationship Id="rId4" Type="http://schemas.openxmlformats.org/officeDocument/2006/relationships/diagramQuickStyle" Target="../diagrams/quickStyle5.xml"/><Relationship Id="rId9"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Layout" Target="../diagrams/layout6.xml"/><Relationship Id="rId7" Type="http://schemas.openxmlformats.org/officeDocument/2006/relationships/image" Target="../media/image81.jpeg"/><Relationship Id="rId2" Type="http://schemas.openxmlformats.org/officeDocument/2006/relationships/diagramData" Target="../diagrams/data6.xml"/><Relationship Id="rId1" Type="http://schemas.openxmlformats.org/officeDocument/2006/relationships/slideLayout" Target="../slideLayouts/slideLayout232.xml"/><Relationship Id="rId6" Type="http://schemas.microsoft.com/office/2007/relationships/diagramDrawing" Target="../diagrams/drawing6.xml"/><Relationship Id="rId11" Type="http://schemas.openxmlformats.org/officeDocument/2006/relationships/image" Target="../media/image85.jpeg"/><Relationship Id="rId5" Type="http://schemas.openxmlformats.org/officeDocument/2006/relationships/diagramColors" Target="../diagrams/colors6.xml"/><Relationship Id="rId10" Type="http://schemas.openxmlformats.org/officeDocument/2006/relationships/image" Target="../media/image84.jpeg"/><Relationship Id="rId4" Type="http://schemas.openxmlformats.org/officeDocument/2006/relationships/diagramQuickStyle" Target="../diagrams/quickStyle6.xml"/><Relationship Id="rId9" Type="http://schemas.openxmlformats.org/officeDocument/2006/relationships/image" Target="../media/image83.jpe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86.jpeg"/><Relationship Id="rId7" Type="http://schemas.openxmlformats.org/officeDocument/2006/relationships/diagramQuickStyle" Target="../diagrams/quickStyle7.xml"/><Relationship Id="rId2" Type="http://schemas.openxmlformats.org/officeDocument/2006/relationships/image" Target="../media/image28.jpeg"/><Relationship Id="rId1" Type="http://schemas.openxmlformats.org/officeDocument/2006/relationships/slideLayout" Target="../slideLayouts/slideLayout23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88.png"/><Relationship Id="rId4" Type="http://schemas.openxmlformats.org/officeDocument/2006/relationships/image" Target="../media/image87.jpeg"/><Relationship Id="rId9" Type="http://schemas.microsoft.com/office/2007/relationships/diagramDrawing" Target="../diagrams/drawing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9.png"/><Relationship Id="rId7" Type="http://schemas.openxmlformats.org/officeDocument/2006/relationships/image" Target="../media/image89.png"/><Relationship Id="rId2" Type="http://schemas.openxmlformats.org/officeDocument/2006/relationships/image" Target="../media/image28.jpeg"/><Relationship Id="rId1" Type="http://schemas.openxmlformats.org/officeDocument/2006/relationships/slideLayout" Target="../slideLayouts/slideLayout2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hyperlink" Target="https://www.npr.org/2022/12/14/1141665744/student-podcast-challenge-contest-npr-2023" TargetMode="External"/><Relationship Id="rId2" Type="http://schemas.openxmlformats.org/officeDocument/2006/relationships/image" Target="../media/image97.png"/><Relationship Id="rId1" Type="http://schemas.openxmlformats.org/officeDocument/2006/relationships/slideLayout" Target="../slideLayouts/slideLayout85.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99.jpeg"/><Relationship Id="rId1" Type="http://schemas.openxmlformats.org/officeDocument/2006/relationships/slideLayout" Target="../slideLayouts/slideLayout71.xml"/><Relationship Id="rId6" Type="http://schemas.openxmlformats.org/officeDocument/2006/relationships/image" Target="../media/image101.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100.jpeg"/><Relationship Id="rId9" Type="http://schemas.openxmlformats.org/officeDocument/2006/relationships/hyperlink" Target="https://www.goodfreephotos.com/vector-images/volleyball-vector-clipart.png.ph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hyperlink" Target="mailto:CNich002@somerset.colegia.org" TargetMode="External"/><Relationship Id="rId2" Type="http://schemas.openxmlformats.org/officeDocument/2006/relationships/notesSlide" Target="../notesSlides/notesSlide2.xml"/><Relationship Id="rId1" Type="http://schemas.openxmlformats.org/officeDocument/2006/relationships/slideLayout" Target="../slideLayouts/slideLayout187.xml"/><Relationship Id="rId5" Type="http://schemas.openxmlformats.org/officeDocument/2006/relationships/image" Target="../media/image105.jpg"/><Relationship Id="rId4" Type="http://schemas.openxmlformats.org/officeDocument/2006/relationships/image" Target="../media/image104.jp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dirty="0">
              <a:solidFill>
                <a:schemeClr val="lt1"/>
              </a:solidFill>
              <a:ea typeface="Rockwell"/>
              <a:cs typeface="Rockwell"/>
              <a:sym typeface="Rockwell"/>
            </a:endParaRPr>
          </a:p>
          <a:p>
            <a:pPr marL="685800" indent="-685800">
              <a:spcBef>
                <a:spcPts val="0"/>
              </a:spcBef>
              <a:buSzPct val="100000"/>
            </a:pPr>
            <a:r>
              <a:rPr lang="en-US" sz="4000" dirty="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dirty="0">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F0A3699-E2A0-2F8A-BD10-AA926C33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158749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Attention 11</a:t>
            </a:r>
            <a:r>
              <a:rPr lang="en-US" baseline="30000" dirty="0"/>
              <a:t>th</a:t>
            </a:r>
            <a:r>
              <a:rPr lang="en-US" dirty="0"/>
              <a:t> and 12</a:t>
            </a:r>
            <a:r>
              <a:rPr lang="en-US" baseline="30000" dirty="0"/>
              <a:t>th</a:t>
            </a:r>
            <a:r>
              <a:rPr lang="en-US" dirty="0"/>
              <a:t> grade students only</a:t>
            </a:r>
            <a:br>
              <a:rPr lang="en-US" dirty="0"/>
            </a:br>
            <a:r>
              <a:rPr lang="en-US" dirty="0"/>
              <a:t>SAT TEST</a:t>
            </a:r>
          </a:p>
        </p:txBody>
      </p:sp>
      <p:sp>
        <p:nvSpPr>
          <p:cNvPr id="3" name="Subtitle 2"/>
          <p:cNvSpPr>
            <a:spLocks noGrp="1"/>
          </p:cNvSpPr>
          <p:nvPr>
            <p:ph type="subTitle" idx="1"/>
          </p:nvPr>
        </p:nvSpPr>
        <p:spPr/>
        <p:txBody>
          <a:bodyPr>
            <a:noAutofit/>
          </a:bodyPr>
          <a:lstStyle/>
          <a:p>
            <a:r>
              <a:rPr lang="en-US" sz="6827" dirty="0">
                <a:latin typeface="Adobe Ming Std L" pitchFamily="18" charset="-128"/>
                <a:ea typeface="Adobe Ming Std L" pitchFamily="18" charset="-128"/>
              </a:rPr>
              <a:t>3/22/23</a:t>
            </a:r>
          </a:p>
          <a:p>
            <a:r>
              <a:rPr lang="en-US" sz="6827" dirty="0">
                <a:latin typeface="Adobe Ming Std L" pitchFamily="18" charset="-128"/>
                <a:ea typeface="Adobe Ming Std L" pitchFamily="18" charset="-128"/>
              </a:rPr>
              <a:t>Testing will begin at 8:15</a:t>
            </a:r>
          </a:p>
        </p:txBody>
      </p:sp>
    </p:spTree>
    <p:extLst>
      <p:ext uri="{BB962C8B-B14F-4D97-AF65-F5344CB8AC3E}">
        <p14:creationId xmlns:p14="http://schemas.microsoft.com/office/powerpoint/2010/main" val="287178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BD64-920B-493C-D64A-0A449DAABCFA}"/>
              </a:ext>
            </a:extLst>
          </p:cNvPr>
          <p:cNvSpPr>
            <a:spLocks noGrp="1"/>
          </p:cNvSpPr>
          <p:nvPr>
            <p:ph type="title"/>
          </p:nvPr>
        </p:nvSpPr>
        <p:spPr>
          <a:xfrm>
            <a:off x="894080" y="1285093"/>
            <a:ext cx="11216640" cy="1413934"/>
          </a:xfrm>
        </p:spPr>
        <p:txBody>
          <a:bodyPr>
            <a:noAutofit/>
          </a:bodyPr>
          <a:lstStyle/>
          <a:p>
            <a:pPr algn="ctr"/>
            <a:r>
              <a:rPr lang="en-US" sz="10240" u="sng" dirty="0"/>
              <a:t>Attention Students</a:t>
            </a:r>
          </a:p>
        </p:txBody>
      </p:sp>
      <p:sp>
        <p:nvSpPr>
          <p:cNvPr id="3" name="Content Placeholder 2">
            <a:extLst>
              <a:ext uri="{FF2B5EF4-FFF2-40B4-BE49-F238E27FC236}">
                <a16:creationId xmlns:a16="http://schemas.microsoft.com/office/drawing/2014/main" id="{69E87827-42E6-874E-1D99-50506EC6E5DE}"/>
              </a:ext>
            </a:extLst>
          </p:cNvPr>
          <p:cNvSpPr>
            <a:spLocks noGrp="1"/>
          </p:cNvSpPr>
          <p:nvPr>
            <p:ph idx="1"/>
          </p:nvPr>
        </p:nvSpPr>
        <p:spPr>
          <a:xfrm>
            <a:off x="965666" y="2924930"/>
            <a:ext cx="11216640" cy="4641427"/>
          </a:xfrm>
        </p:spPr>
        <p:txBody>
          <a:bodyPr>
            <a:normAutofit/>
          </a:bodyPr>
          <a:lstStyle/>
          <a:p>
            <a:r>
              <a:rPr lang="en-US" sz="4267" b="1" u="sng" dirty="0"/>
              <a:t>Do Not  </a:t>
            </a:r>
            <a:r>
              <a:rPr lang="en-US" sz="4267" b="1" dirty="0"/>
              <a:t>Spray any</a:t>
            </a:r>
            <a:r>
              <a:rPr lang="en-US" sz="4267" dirty="0"/>
              <a:t> </a:t>
            </a:r>
            <a:r>
              <a:rPr lang="en-US" sz="4267" b="1" dirty="0"/>
              <a:t>Body Sprays </a:t>
            </a:r>
            <a:r>
              <a:rPr lang="en-US" sz="4267" dirty="0"/>
              <a:t>, </a:t>
            </a:r>
            <a:r>
              <a:rPr lang="en-US" sz="4267" b="1" dirty="0"/>
              <a:t>Perfumes</a:t>
            </a:r>
            <a:r>
              <a:rPr lang="en-US" sz="4267" dirty="0"/>
              <a:t> or </a:t>
            </a:r>
            <a:r>
              <a:rPr lang="en-US" sz="4267" b="1" dirty="0"/>
              <a:t>Cologne's </a:t>
            </a:r>
            <a:r>
              <a:rPr lang="en-US" sz="4267" dirty="0"/>
              <a:t>in the </a:t>
            </a:r>
            <a:r>
              <a:rPr lang="en-US" sz="4267" b="1" dirty="0"/>
              <a:t>Restroom</a:t>
            </a:r>
            <a:r>
              <a:rPr lang="en-US" sz="4267" dirty="0"/>
              <a:t> or </a:t>
            </a:r>
            <a:r>
              <a:rPr lang="en-US" sz="4267" b="1" dirty="0"/>
              <a:t>Locker rooms</a:t>
            </a:r>
            <a:r>
              <a:rPr lang="en-US" sz="4267" dirty="0"/>
              <a:t>. Anyone caught will receive a </a:t>
            </a:r>
            <a:r>
              <a:rPr lang="en-US" sz="4267" b="1" u="sng" dirty="0"/>
              <a:t>Detention</a:t>
            </a:r>
          </a:p>
        </p:txBody>
      </p:sp>
      <p:pic>
        <p:nvPicPr>
          <p:cNvPr id="5" name="Picture 4">
            <a:extLst>
              <a:ext uri="{FF2B5EF4-FFF2-40B4-BE49-F238E27FC236}">
                <a16:creationId xmlns:a16="http://schemas.microsoft.com/office/drawing/2014/main" id="{5DC85D8B-90A6-0273-8382-4F6082D4F46B}"/>
              </a:ext>
            </a:extLst>
          </p:cNvPr>
          <p:cNvPicPr>
            <a:picLocks noChangeAspect="1"/>
          </p:cNvPicPr>
          <p:nvPr/>
        </p:nvPicPr>
        <p:blipFill>
          <a:blip r:embed="rId2"/>
          <a:stretch>
            <a:fillRect/>
          </a:stretch>
        </p:blipFill>
        <p:spPr>
          <a:xfrm>
            <a:off x="540943" y="4876801"/>
            <a:ext cx="1615440" cy="1656080"/>
          </a:xfrm>
          <a:prstGeom prst="rect">
            <a:avLst/>
          </a:prstGeom>
        </p:spPr>
      </p:pic>
      <p:pic>
        <p:nvPicPr>
          <p:cNvPr id="7" name="Picture 6">
            <a:extLst>
              <a:ext uri="{FF2B5EF4-FFF2-40B4-BE49-F238E27FC236}">
                <a16:creationId xmlns:a16="http://schemas.microsoft.com/office/drawing/2014/main" id="{03A995CF-A7AF-7166-3C45-36519D2CD822}"/>
              </a:ext>
            </a:extLst>
          </p:cNvPr>
          <p:cNvPicPr>
            <a:picLocks noChangeAspect="1"/>
          </p:cNvPicPr>
          <p:nvPr/>
        </p:nvPicPr>
        <p:blipFill>
          <a:blip r:embed="rId3"/>
          <a:stretch>
            <a:fillRect/>
          </a:stretch>
        </p:blipFill>
        <p:spPr>
          <a:xfrm>
            <a:off x="2267650" y="6506481"/>
            <a:ext cx="2966720" cy="1849120"/>
          </a:xfrm>
          <a:prstGeom prst="rect">
            <a:avLst/>
          </a:prstGeom>
        </p:spPr>
      </p:pic>
      <p:pic>
        <p:nvPicPr>
          <p:cNvPr id="9" name="Picture 8">
            <a:extLst>
              <a:ext uri="{FF2B5EF4-FFF2-40B4-BE49-F238E27FC236}">
                <a16:creationId xmlns:a16="http://schemas.microsoft.com/office/drawing/2014/main" id="{D7ECEAAD-C677-DF25-D457-6528589966E2}"/>
              </a:ext>
            </a:extLst>
          </p:cNvPr>
          <p:cNvPicPr>
            <a:picLocks noChangeAspect="1"/>
          </p:cNvPicPr>
          <p:nvPr/>
        </p:nvPicPr>
        <p:blipFill>
          <a:blip r:embed="rId4"/>
          <a:stretch>
            <a:fillRect/>
          </a:stretch>
        </p:blipFill>
        <p:spPr>
          <a:xfrm>
            <a:off x="9746550" y="6242821"/>
            <a:ext cx="1940560" cy="1838960"/>
          </a:xfrm>
          <a:prstGeom prst="rect">
            <a:avLst/>
          </a:prstGeom>
        </p:spPr>
      </p:pic>
      <p:pic>
        <p:nvPicPr>
          <p:cNvPr id="11" name="Picture 10">
            <a:extLst>
              <a:ext uri="{FF2B5EF4-FFF2-40B4-BE49-F238E27FC236}">
                <a16:creationId xmlns:a16="http://schemas.microsoft.com/office/drawing/2014/main" id="{89C506B3-19B1-30E3-4CD5-F7BD07E7EA18}"/>
              </a:ext>
            </a:extLst>
          </p:cNvPr>
          <p:cNvPicPr>
            <a:picLocks noChangeAspect="1"/>
          </p:cNvPicPr>
          <p:nvPr/>
        </p:nvPicPr>
        <p:blipFill>
          <a:blip r:embed="rId5"/>
          <a:stretch>
            <a:fillRect/>
          </a:stretch>
        </p:blipFill>
        <p:spPr>
          <a:xfrm>
            <a:off x="10379221" y="4208436"/>
            <a:ext cx="1899920" cy="1808480"/>
          </a:xfrm>
          <a:prstGeom prst="rect">
            <a:avLst/>
          </a:prstGeom>
        </p:spPr>
      </p:pic>
      <p:pic>
        <p:nvPicPr>
          <p:cNvPr id="13" name="Picture 12">
            <a:extLst>
              <a:ext uri="{FF2B5EF4-FFF2-40B4-BE49-F238E27FC236}">
                <a16:creationId xmlns:a16="http://schemas.microsoft.com/office/drawing/2014/main" id="{760DFC8E-F50A-4920-3062-FC00A57D124B}"/>
              </a:ext>
            </a:extLst>
          </p:cNvPr>
          <p:cNvPicPr>
            <a:picLocks noChangeAspect="1"/>
          </p:cNvPicPr>
          <p:nvPr/>
        </p:nvPicPr>
        <p:blipFill>
          <a:blip r:embed="rId6"/>
          <a:stretch>
            <a:fillRect/>
          </a:stretch>
        </p:blipFill>
        <p:spPr>
          <a:xfrm>
            <a:off x="6218074" y="5075967"/>
            <a:ext cx="2611120" cy="1818640"/>
          </a:xfrm>
          <a:prstGeom prst="rect">
            <a:avLst/>
          </a:prstGeom>
        </p:spPr>
      </p:pic>
    </p:spTree>
    <p:extLst>
      <p:ext uri="{BB962C8B-B14F-4D97-AF65-F5344CB8AC3E}">
        <p14:creationId xmlns:p14="http://schemas.microsoft.com/office/powerpoint/2010/main" val="15861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C9DEF69-85BF-0043-8C68-2849532DEB0C}"/>
              </a:ext>
            </a:extLst>
          </p:cNvPr>
          <p:cNvSpPr>
            <a:spLocks noGrp="1"/>
          </p:cNvSpPr>
          <p:nvPr>
            <p:ph type="title"/>
          </p:nvPr>
        </p:nvSpPr>
        <p:spPr/>
        <p:txBody>
          <a:bodyPr/>
          <a:lstStyle/>
          <a:p>
            <a:r>
              <a:rPr lang="en-US" dirty="0"/>
              <a:t>Dress Code Violations (Do Not Wear)</a:t>
            </a:r>
          </a:p>
        </p:txBody>
      </p:sp>
      <p:sp>
        <p:nvSpPr>
          <p:cNvPr id="170" name="Text Placeholder 169">
            <a:extLst>
              <a:ext uri="{FF2B5EF4-FFF2-40B4-BE49-F238E27FC236}">
                <a16:creationId xmlns:a16="http://schemas.microsoft.com/office/drawing/2014/main" id="{2EECB7C2-A31D-6B46-9DBA-3A3820522B00}"/>
              </a:ext>
            </a:extLst>
          </p:cNvPr>
          <p:cNvSpPr>
            <a:spLocks noGrp="1"/>
          </p:cNvSpPr>
          <p:nvPr>
            <p:ph type="body" sz="quarter" idx="11"/>
          </p:nvPr>
        </p:nvSpPr>
        <p:spPr/>
        <p:txBody>
          <a:bodyPr/>
          <a:lstStyle/>
          <a:p>
            <a:r>
              <a:rPr lang="en-US" dirty="0"/>
              <a:t>Sweatpants, Joggers or Pajama Pants</a:t>
            </a:r>
          </a:p>
        </p:txBody>
      </p:sp>
      <p:sp>
        <p:nvSpPr>
          <p:cNvPr id="178" name="Text Placeholder 177">
            <a:extLst>
              <a:ext uri="{FF2B5EF4-FFF2-40B4-BE49-F238E27FC236}">
                <a16:creationId xmlns:a16="http://schemas.microsoft.com/office/drawing/2014/main" id="{0FBB841A-1308-FF47-AC60-1741882A712A}"/>
              </a:ext>
            </a:extLst>
          </p:cNvPr>
          <p:cNvSpPr>
            <a:spLocks noGrp="1"/>
          </p:cNvSpPr>
          <p:nvPr>
            <p:ph type="body" sz="quarter" idx="15"/>
          </p:nvPr>
        </p:nvSpPr>
        <p:spPr/>
        <p:txBody>
          <a:bodyPr/>
          <a:lstStyle/>
          <a:p>
            <a:r>
              <a:rPr lang="en-US" dirty="0"/>
              <a:t>Ripped or Frayed Jeans</a:t>
            </a:r>
          </a:p>
        </p:txBody>
      </p:sp>
      <p:sp>
        <p:nvSpPr>
          <p:cNvPr id="182" name="Text Placeholder 181">
            <a:extLst>
              <a:ext uri="{FF2B5EF4-FFF2-40B4-BE49-F238E27FC236}">
                <a16:creationId xmlns:a16="http://schemas.microsoft.com/office/drawing/2014/main" id="{1E845633-142B-6442-B9EC-A0F99AC4C829}"/>
              </a:ext>
            </a:extLst>
          </p:cNvPr>
          <p:cNvSpPr>
            <a:spLocks noGrp="1"/>
          </p:cNvSpPr>
          <p:nvPr>
            <p:ph type="body" sz="quarter" idx="19"/>
          </p:nvPr>
        </p:nvSpPr>
        <p:spPr/>
        <p:txBody>
          <a:bodyPr/>
          <a:lstStyle/>
          <a:p>
            <a:r>
              <a:rPr lang="en-US" dirty="0"/>
              <a:t>Crocs or Slides</a:t>
            </a:r>
          </a:p>
        </p:txBody>
      </p:sp>
      <p:sp>
        <p:nvSpPr>
          <p:cNvPr id="180" name="Text Placeholder 179">
            <a:extLst>
              <a:ext uri="{FF2B5EF4-FFF2-40B4-BE49-F238E27FC236}">
                <a16:creationId xmlns:a16="http://schemas.microsoft.com/office/drawing/2014/main" id="{FB9CE0B0-9F71-364D-87D4-E284BBC3180F}"/>
              </a:ext>
            </a:extLst>
          </p:cNvPr>
          <p:cNvSpPr>
            <a:spLocks noGrp="1"/>
          </p:cNvSpPr>
          <p:nvPr>
            <p:ph type="body" sz="quarter" idx="4294967295"/>
          </p:nvPr>
        </p:nvSpPr>
        <p:spPr>
          <a:xfrm>
            <a:off x="7559040" y="2761660"/>
            <a:ext cx="4958080" cy="1058499"/>
          </a:xfrm>
          <a:prstGeom prst="rect">
            <a:avLst/>
          </a:prstGeom>
        </p:spPr>
        <p:txBody>
          <a:bodyPr/>
          <a:lstStyle/>
          <a:p>
            <a:pPr marL="0" indent="0">
              <a:buNone/>
            </a:pPr>
            <a:r>
              <a:rPr lang="en-US" dirty="0">
                <a:solidFill>
                  <a:srgbClr val="00B050"/>
                </a:solidFill>
              </a:rPr>
              <a:t>Non-Somerset Hoodies, Polos or Sweatshirts</a:t>
            </a:r>
          </a:p>
        </p:txBody>
      </p:sp>
    </p:spTree>
    <p:extLst>
      <p:ext uri="{BB962C8B-B14F-4D97-AF65-F5344CB8AC3E}">
        <p14:creationId xmlns:p14="http://schemas.microsoft.com/office/powerpoint/2010/main" val="2220096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725712" y="2149819"/>
          <a:ext cx="11586900" cy="6075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760" dirty="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827597" y="3256269"/>
            <a:ext cx="2027363" cy="734861"/>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dirty="0">
                <a:solidFill>
                  <a:srgbClr val="FFFFFF"/>
                </a:solidFill>
                <a:latin typeface="Calibri" panose="020F0502020204030204"/>
              </a:rPr>
              <a:t>1</a:t>
            </a:r>
            <a:r>
              <a:rPr lang="en-US" sz="2560" kern="1200" baseline="30000" dirty="0">
                <a:solidFill>
                  <a:srgbClr val="FFFFFF"/>
                </a:solidFill>
                <a:latin typeface="Calibri" panose="020F0502020204030204"/>
              </a:rPr>
              <a:t>st</a:t>
            </a:r>
            <a:r>
              <a:rPr lang="en-US" sz="2560" kern="1200" dirty="0">
                <a:solidFill>
                  <a:srgbClr val="FFFFFF"/>
                </a:solidFill>
                <a:latin typeface="Calibri" panose="020F0502020204030204"/>
              </a:rPr>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3098394" y="3237886"/>
            <a:ext cx="1981345" cy="753244"/>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dirty="0">
                <a:solidFill>
                  <a:srgbClr val="FFFFFF"/>
                </a:solidFill>
                <a:latin typeface="Calibri" panose="020F0502020204030204"/>
              </a:rPr>
              <a:t>2</a:t>
            </a:r>
            <a:r>
              <a:rPr lang="en-US" sz="2560" kern="1200" baseline="30000" dirty="0">
                <a:solidFill>
                  <a:srgbClr val="FFFFFF"/>
                </a:solidFill>
                <a:latin typeface="Calibri" panose="020F0502020204030204"/>
              </a:rPr>
              <a:t>nd</a:t>
            </a:r>
            <a:r>
              <a:rPr lang="en-US" sz="2560" kern="1200" dirty="0">
                <a:solidFill>
                  <a:srgbClr val="FFFFFF"/>
                </a:solidFill>
                <a:latin typeface="Calibri" panose="020F0502020204030204"/>
              </a:rPr>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395686" y="3259032"/>
            <a:ext cx="1938629" cy="73209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dirty="0">
                <a:solidFill>
                  <a:srgbClr val="FFFFFF"/>
                </a:solidFill>
                <a:latin typeface="Calibri" panose="020F0502020204030204"/>
              </a:rPr>
              <a:t>3</a:t>
            </a:r>
            <a:r>
              <a:rPr lang="en-US" sz="2560" kern="1200" baseline="30000" dirty="0">
                <a:solidFill>
                  <a:srgbClr val="FFFFFF"/>
                </a:solidFill>
                <a:latin typeface="Calibri" panose="020F0502020204030204"/>
              </a:rPr>
              <a:t>rd</a:t>
            </a:r>
            <a:r>
              <a:rPr lang="en-US" sz="2560" kern="1200" dirty="0">
                <a:solidFill>
                  <a:srgbClr val="FFFFFF"/>
                </a:solidFill>
                <a:latin typeface="Calibri" panose="020F0502020204030204"/>
              </a:rPr>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650262" y="3237886"/>
            <a:ext cx="1938629" cy="734860"/>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dirty="0">
                <a:solidFill>
                  <a:srgbClr val="FFFFFF"/>
                </a:solidFill>
                <a:latin typeface="Calibri" panose="020F0502020204030204"/>
              </a:rPr>
              <a:t>4</a:t>
            </a:r>
            <a:r>
              <a:rPr lang="en-US" sz="2560" kern="1200" baseline="30000" dirty="0">
                <a:solidFill>
                  <a:srgbClr val="FFFFFF"/>
                </a:solidFill>
                <a:latin typeface="Calibri" panose="020F0502020204030204"/>
              </a:rPr>
              <a:t>th</a:t>
            </a:r>
            <a:r>
              <a:rPr lang="en-US" sz="2560" kern="1200" dirty="0">
                <a:solidFill>
                  <a:srgbClr val="FFFFFF"/>
                </a:solidFill>
                <a:latin typeface="Calibri" panose="020F0502020204030204"/>
              </a:rPr>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904837" y="3237886"/>
            <a:ext cx="2023851" cy="753244"/>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dirty="0">
                <a:solidFill>
                  <a:srgbClr val="FFFFFF"/>
                </a:solidFill>
                <a:latin typeface="Calibri" panose="020F0502020204030204"/>
              </a:rPr>
              <a:t>5</a:t>
            </a:r>
            <a:r>
              <a:rPr lang="en-US" sz="2560" kern="1200" baseline="30000" dirty="0">
                <a:solidFill>
                  <a:srgbClr val="FFFFFF"/>
                </a:solidFill>
                <a:latin typeface="Calibri" panose="020F0502020204030204"/>
              </a:rPr>
              <a:t>th</a:t>
            </a:r>
            <a:r>
              <a:rPr lang="en-US" sz="2560" kern="1200" dirty="0">
                <a:solidFill>
                  <a:srgbClr val="FFFFFF"/>
                </a:solidFill>
                <a:latin typeface="Calibri" panose="020F0502020204030204"/>
              </a:rPr>
              <a:t> Offense</a:t>
            </a:r>
          </a:p>
        </p:txBody>
      </p:sp>
    </p:spTree>
    <p:extLst>
      <p:ext uri="{BB962C8B-B14F-4D97-AF65-F5344CB8AC3E}">
        <p14:creationId xmlns:p14="http://schemas.microsoft.com/office/powerpoint/2010/main" val="14406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281A0B-6F0B-3331-5318-8AB7C247856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E101CA3-7947-9E5A-8609-1F71BA2CE1A8}"/>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78364D00-60DF-73DC-1E12-371F17E3781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4AD67B8-13E1-C977-68D8-A02EDA82E5E6}"/>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9BA50C5F-F9E1-66AA-A0DF-93D242FC3EC8}"/>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80020E51-EAAD-F672-E464-754C39AA9C65}"/>
              </a:ext>
            </a:extLst>
          </p:cNvPr>
          <p:cNvPicPr>
            <a:picLocks noChangeAspect="1"/>
          </p:cNvPicPr>
          <p:nvPr/>
        </p:nvPicPr>
        <p:blipFill>
          <a:blip r:embed="rId2"/>
          <a:stretch>
            <a:fillRect/>
          </a:stretch>
        </p:blipFill>
        <p:spPr>
          <a:xfrm>
            <a:off x="167634" y="1263200"/>
            <a:ext cx="12593327" cy="7271200"/>
          </a:xfrm>
          <a:prstGeom prst="rect">
            <a:avLst/>
          </a:prstGeom>
        </p:spPr>
      </p:pic>
    </p:spTree>
    <p:extLst>
      <p:ext uri="{BB962C8B-B14F-4D97-AF65-F5344CB8AC3E}">
        <p14:creationId xmlns:p14="http://schemas.microsoft.com/office/powerpoint/2010/main" val="293340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F76C-F5F3-4161-1F09-3C36D28C39AE}"/>
              </a:ext>
            </a:extLst>
          </p:cNvPr>
          <p:cNvSpPr>
            <a:spLocks noGrp="1"/>
          </p:cNvSpPr>
          <p:nvPr>
            <p:ph type="title"/>
          </p:nvPr>
        </p:nvSpPr>
        <p:spPr>
          <a:xfrm>
            <a:off x="467494" y="2001707"/>
            <a:ext cx="6359452" cy="1552057"/>
          </a:xfrm>
        </p:spPr>
        <p:txBody>
          <a:bodyPr vert="horz" lIns="97536" tIns="48768" rIns="97536" bIns="48768" rtlCol="0" anchor="ctr">
            <a:noAutofit/>
          </a:bodyPr>
          <a:lstStyle/>
          <a:p>
            <a:r>
              <a:rPr lang="en-US" sz="5760" i="1" u="sng">
                <a:latin typeface="Bernard MT Condensed"/>
                <a:ea typeface="Calibri Light"/>
                <a:cs typeface="Calibri Light"/>
              </a:rPr>
              <a:t>Annual Pop Tab Drive</a:t>
            </a:r>
            <a:endParaRPr lang="en-US" sz="5760">
              <a:latin typeface="Bernard MT Condensed"/>
            </a:endParaRPr>
          </a:p>
        </p:txBody>
      </p:sp>
      <p:sp>
        <p:nvSpPr>
          <p:cNvPr id="4" name="Text Placeholder 3">
            <a:extLst>
              <a:ext uri="{FF2B5EF4-FFF2-40B4-BE49-F238E27FC236}">
                <a16:creationId xmlns:a16="http://schemas.microsoft.com/office/drawing/2014/main" id="{6223E9C2-4899-AECF-05C0-D1BB4EC298FB}"/>
              </a:ext>
            </a:extLst>
          </p:cNvPr>
          <p:cNvSpPr>
            <a:spLocks noGrp="1"/>
          </p:cNvSpPr>
          <p:nvPr>
            <p:ph type="body" sz="half" idx="2"/>
          </p:nvPr>
        </p:nvSpPr>
        <p:spPr>
          <a:xfrm>
            <a:off x="521420" y="3548688"/>
            <a:ext cx="6498153" cy="4581095"/>
          </a:xfrm>
        </p:spPr>
        <p:txBody>
          <a:bodyPr vert="horz" lIns="97536" tIns="48768" rIns="97536" bIns="48768" rtlCol="0" anchor="t">
            <a:noAutofit/>
          </a:bodyPr>
          <a:lstStyle/>
          <a:p>
            <a:pPr indent="-243848">
              <a:buFont typeface="Arial" panose="020B0604020202020204" pitchFamily="34" charset="0"/>
              <a:buChar char="•"/>
            </a:pPr>
            <a:r>
              <a:rPr lang="en-US" sz="2453" b="1">
                <a:latin typeface="Times New Roman"/>
                <a:ea typeface="Calibri"/>
                <a:cs typeface="Calibri"/>
              </a:rPr>
              <a:t>March 27-March 31 starts SGA's annual pop tab drive!</a:t>
            </a:r>
          </a:p>
          <a:p>
            <a:pPr indent="-243848">
              <a:buFont typeface="Arial" panose="020B0604020202020204" pitchFamily="34" charset="0"/>
              <a:buChar char="•"/>
            </a:pPr>
            <a:r>
              <a:rPr lang="en-US" sz="2453" b="1" dirty="0">
                <a:latin typeface="Times New Roman"/>
                <a:ea typeface="Calibri"/>
                <a:cs typeface="Calibri"/>
              </a:rPr>
              <a:t>Bring in all pop tabs to the cafeteria and drop them off in assigned house containers.</a:t>
            </a:r>
          </a:p>
          <a:p>
            <a:pPr indent="-243848">
              <a:buFont typeface="Arial" panose="020B0604020202020204" pitchFamily="34" charset="0"/>
              <a:buChar char="•"/>
            </a:pPr>
            <a:r>
              <a:rPr lang="en-US" sz="2453" b="1" dirty="0">
                <a:latin typeface="Times New Roman"/>
                <a:ea typeface="Calibri"/>
                <a:cs typeface="Calibri"/>
              </a:rPr>
              <a:t>This is a House Competition and points will be awarded to the top three Houses. </a:t>
            </a:r>
          </a:p>
          <a:p>
            <a:pPr indent="-243848">
              <a:buFont typeface="Arial" panose="020B0604020202020204" pitchFamily="34" charset="0"/>
              <a:buChar char="•"/>
            </a:pPr>
            <a:r>
              <a:rPr lang="en-US" sz="2453" b="1" dirty="0">
                <a:latin typeface="Times New Roman"/>
                <a:ea typeface="Calibri"/>
                <a:cs typeface="Calibri"/>
              </a:rPr>
              <a:t>Points will be determined by weight in lbs.  </a:t>
            </a:r>
          </a:p>
          <a:p>
            <a:pPr indent="-243848">
              <a:buFont typeface="Arial" panose="020B0604020202020204" pitchFamily="34" charset="0"/>
              <a:buChar char="•"/>
            </a:pPr>
            <a:r>
              <a:rPr lang="en-US" sz="2453" b="1" dirty="0">
                <a:latin typeface="Times New Roman"/>
                <a:ea typeface="Calibri"/>
                <a:cs typeface="Calibri"/>
              </a:rPr>
              <a:t>All pop tabs will be donated to the Ronald </a:t>
            </a:r>
            <a:r>
              <a:rPr lang="en-US" sz="2453" b="1" dirty="0" err="1">
                <a:latin typeface="Times New Roman"/>
                <a:ea typeface="Calibri"/>
                <a:cs typeface="Calibri"/>
              </a:rPr>
              <a:t>Mcdonald</a:t>
            </a:r>
            <a:r>
              <a:rPr lang="en-US" sz="2453" b="1" dirty="0">
                <a:latin typeface="Times New Roman"/>
                <a:ea typeface="Calibri"/>
                <a:cs typeface="Calibri"/>
              </a:rPr>
              <a:t> House Charites to provide housing and food for families of patients at Children's Hospital. </a:t>
            </a:r>
          </a:p>
        </p:txBody>
      </p:sp>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21632" y="1217058"/>
            <a:ext cx="5983168" cy="622963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pic>
        <p:nvPicPr>
          <p:cNvPr id="5" name="Picture 5" descr="A picture containing metalware, chain&#10;&#10;Description automatically generated">
            <a:extLst>
              <a:ext uri="{FF2B5EF4-FFF2-40B4-BE49-F238E27FC236}">
                <a16:creationId xmlns:a16="http://schemas.microsoft.com/office/drawing/2014/main" id="{D731A874-4F1B-A6FD-1868-5D1C60DAE0E3}"/>
              </a:ext>
            </a:extLst>
          </p:cNvPr>
          <p:cNvPicPr>
            <a:picLocks noGrp="1" noChangeAspect="1"/>
          </p:cNvPicPr>
          <p:nvPr>
            <p:ph type="pic" idx="1"/>
          </p:nvPr>
        </p:nvPicPr>
        <p:blipFill rotWithShape="1">
          <a:blip r:embed="rId2"/>
          <a:srcRect l="3768" r="-2" b="-2"/>
          <a:stretch/>
        </p:blipFill>
        <p:spPr>
          <a:xfrm>
            <a:off x="7200151" y="1219198"/>
            <a:ext cx="5804650" cy="6031936"/>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47310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FC90-8057-91B1-9027-629937A269B9}"/>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73FF1A5-FDEE-E672-E858-C8E27FAB2782}"/>
              </a:ext>
            </a:extLst>
          </p:cNvPr>
          <p:cNvSpPr>
            <a:spLocks noGrp="1"/>
          </p:cNvSpPr>
          <p:nvPr>
            <p:ph type="pic" idx="1"/>
          </p:nvPr>
        </p:nvSpPr>
        <p:spPr/>
      </p:sp>
      <p:sp>
        <p:nvSpPr>
          <p:cNvPr id="4" name="Text Placeholder 3">
            <a:extLst>
              <a:ext uri="{FF2B5EF4-FFF2-40B4-BE49-F238E27FC236}">
                <a16:creationId xmlns:a16="http://schemas.microsoft.com/office/drawing/2014/main" id="{DBE48E6C-9116-9B32-852B-2BC5F7350D51}"/>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94CECA05-9981-8D54-067B-803E7D096378}"/>
              </a:ext>
            </a:extLst>
          </p:cNvPr>
          <p:cNvPicPr>
            <a:picLocks noChangeAspect="1"/>
          </p:cNvPicPr>
          <p:nvPr/>
        </p:nvPicPr>
        <p:blipFill>
          <a:blip r:embed="rId2"/>
          <a:stretch>
            <a:fillRect/>
          </a:stretch>
        </p:blipFill>
        <p:spPr>
          <a:xfrm>
            <a:off x="166255" y="0"/>
            <a:ext cx="12838545" cy="9753600"/>
          </a:xfrm>
          <a:prstGeom prst="rect">
            <a:avLst/>
          </a:prstGeom>
        </p:spPr>
      </p:pic>
    </p:spTree>
    <p:extLst>
      <p:ext uri="{BB962C8B-B14F-4D97-AF65-F5344CB8AC3E}">
        <p14:creationId xmlns:p14="http://schemas.microsoft.com/office/powerpoint/2010/main" val="81556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18551" y="5729893"/>
            <a:ext cx="816377" cy="7191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042" y="4779683"/>
            <a:ext cx="693183" cy="656700"/>
          </a:xfrm>
          <a:prstGeom prst="rect">
            <a:avLst/>
          </a:prstGeom>
        </p:spPr>
      </p:pic>
      <p:grpSp>
        <p:nvGrpSpPr>
          <p:cNvPr id="4" name="Group 4"/>
          <p:cNvGrpSpPr/>
          <p:nvPr/>
        </p:nvGrpSpPr>
        <p:grpSpPr>
          <a:xfrm>
            <a:off x="2040296" y="3650178"/>
            <a:ext cx="8597296" cy="146480"/>
            <a:chOff x="0" y="0"/>
            <a:chExt cx="8514861" cy="1625600"/>
          </a:xfrm>
        </p:grpSpPr>
        <p:sp>
          <p:nvSpPr>
            <p:cNvPr id="5" name="Freeform 5"/>
            <p:cNvSpPr/>
            <p:nvPr/>
          </p:nvSpPr>
          <p:spPr>
            <a:xfrm>
              <a:off x="0" y="0"/>
              <a:ext cx="8514861" cy="1625600"/>
            </a:xfrm>
            <a:custGeom>
              <a:avLst/>
              <a:gdLst/>
              <a:ahLst/>
              <a:cxnLst/>
              <a:rect l="l" t="t" r="r" b="b"/>
              <a:pathLst>
                <a:path w="8514861" h="1625600">
                  <a:moveTo>
                    <a:pt x="0" y="0"/>
                  </a:moveTo>
                  <a:lnTo>
                    <a:pt x="8514861" y="0"/>
                  </a:lnTo>
                  <a:lnTo>
                    <a:pt x="8514861" y="1625600"/>
                  </a:lnTo>
                  <a:lnTo>
                    <a:pt x="0" y="1625600"/>
                  </a:lnTo>
                  <a:close/>
                </a:path>
              </a:pathLst>
            </a:custGeom>
            <a:solidFill>
              <a:srgbClr val="1E365C"/>
            </a:solid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88419" y="3904275"/>
            <a:ext cx="646509" cy="64650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92042" y="3904275"/>
            <a:ext cx="686799" cy="68679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89523" y="5584091"/>
            <a:ext cx="491834" cy="73110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3485" y="4682399"/>
            <a:ext cx="709816" cy="693687"/>
          </a:xfrm>
          <a:prstGeom prst="rect">
            <a:avLst/>
          </a:prstGeom>
        </p:spPr>
      </p:pic>
      <p:pic>
        <p:nvPicPr>
          <p:cNvPr id="10" name="Picture 10"/>
          <p:cNvPicPr>
            <a:picLocks noChangeAspect="1"/>
          </p:cNvPicPr>
          <p:nvPr/>
        </p:nvPicPr>
        <p:blipFill>
          <a:blip r:embed="rId14"/>
          <a:srcRect t="33022" b="26242"/>
          <a:stretch>
            <a:fillRect/>
          </a:stretch>
        </p:blipFill>
        <p:spPr>
          <a:xfrm>
            <a:off x="3432034" y="3904276"/>
            <a:ext cx="5813820" cy="2943623"/>
          </a:xfrm>
          <a:prstGeom prst="rect">
            <a:avLst/>
          </a:prstGeom>
        </p:spPr>
      </p:pic>
      <p:sp>
        <p:nvSpPr>
          <p:cNvPr id="11" name="TextBox 11"/>
          <p:cNvSpPr txBox="1"/>
          <p:nvPr/>
        </p:nvSpPr>
        <p:spPr>
          <a:xfrm>
            <a:off x="0" y="162560"/>
            <a:ext cx="13004800" cy="3385542"/>
          </a:xfrm>
          <a:prstGeom prst="rect">
            <a:avLst/>
          </a:prstGeom>
        </p:spPr>
        <p:txBody>
          <a:bodyPr lIns="0" tIns="0" rIns="0" bIns="0" rtlCol="0" anchor="t">
            <a:spAutoFit/>
          </a:bodyPr>
          <a:lstStyle/>
          <a:p>
            <a:pPr algn="ctr" defTabSz="1560606">
              <a:lnSpc>
                <a:spcPts val="6555"/>
              </a:lnSpc>
            </a:pPr>
            <a:r>
              <a:rPr lang="en-US" sz="6829" kern="1200" spc="683" dirty="0">
                <a:solidFill>
                  <a:srgbClr val="1E365C"/>
                </a:solidFill>
                <a:latin typeface="Sifonn"/>
                <a:ea typeface="+mn-ea"/>
                <a:cs typeface="+mn-cs"/>
              </a:rPr>
              <a:t>ARE YOU INTERESTED IN JOINING SGA</a:t>
            </a:r>
          </a:p>
          <a:p>
            <a:pPr algn="ctr" defTabSz="1560606">
              <a:lnSpc>
                <a:spcPts val="6555"/>
              </a:lnSpc>
            </a:pPr>
            <a:r>
              <a:rPr lang="en-US" sz="6829" kern="1200" spc="683" dirty="0">
                <a:solidFill>
                  <a:srgbClr val="1E365C"/>
                </a:solidFill>
                <a:latin typeface="Sifonn"/>
                <a:ea typeface="+mn-ea"/>
                <a:cs typeface="+mn-cs"/>
              </a:rPr>
              <a:t>(STUDENT GOVERNEMNT ASSOICATION)?</a:t>
            </a:r>
          </a:p>
        </p:txBody>
      </p:sp>
      <p:sp>
        <p:nvSpPr>
          <p:cNvPr id="12" name="TextBox 12"/>
          <p:cNvSpPr txBox="1"/>
          <p:nvPr/>
        </p:nvSpPr>
        <p:spPr>
          <a:xfrm>
            <a:off x="224209" y="6627898"/>
            <a:ext cx="12556382" cy="687111"/>
          </a:xfrm>
          <a:prstGeom prst="rect">
            <a:avLst/>
          </a:prstGeom>
        </p:spPr>
        <p:txBody>
          <a:bodyPr lIns="0" tIns="0" rIns="0" bIns="0" rtlCol="0" anchor="t">
            <a:spAutoFit/>
          </a:bodyPr>
          <a:lstStyle/>
          <a:p>
            <a:pPr algn="ctr" defTabSz="1560606">
              <a:lnSpc>
                <a:spcPts val="2816"/>
              </a:lnSpc>
            </a:pPr>
            <a:endParaRPr sz="3072" kern="1200">
              <a:solidFill>
                <a:prstClr val="black"/>
              </a:solidFill>
              <a:latin typeface="Calibri"/>
              <a:ea typeface="+mn-ea"/>
              <a:cs typeface="+mn-cs"/>
            </a:endParaRPr>
          </a:p>
          <a:p>
            <a:pPr algn="ctr" defTabSz="1560606">
              <a:lnSpc>
                <a:spcPts val="2816"/>
              </a:lnSpc>
            </a:pPr>
            <a:r>
              <a:rPr lang="en-US" sz="2012" kern="1200" spc="744">
                <a:solidFill>
                  <a:srgbClr val="1E365C"/>
                </a:solidFill>
                <a:latin typeface="Montserrat Classic"/>
                <a:ea typeface="+mn-ea"/>
                <a:cs typeface="+mn-cs"/>
              </a:rPr>
              <a:t>LEARN ALL ABOUT SGA AND YOUR FUTURE POSITION! </a:t>
            </a:r>
          </a:p>
        </p:txBody>
      </p:sp>
      <p:sp>
        <p:nvSpPr>
          <p:cNvPr id="13" name="TextBox 13"/>
          <p:cNvSpPr txBox="1"/>
          <p:nvPr/>
        </p:nvSpPr>
        <p:spPr>
          <a:xfrm>
            <a:off x="224209" y="7584652"/>
            <a:ext cx="12556382" cy="1764329"/>
          </a:xfrm>
          <a:prstGeom prst="rect">
            <a:avLst/>
          </a:prstGeom>
        </p:spPr>
        <p:txBody>
          <a:bodyPr lIns="0" tIns="0" rIns="0" bIns="0" rtlCol="0" anchor="t">
            <a:spAutoFit/>
          </a:bodyPr>
          <a:lstStyle/>
          <a:p>
            <a:pPr algn="ctr" defTabSz="1560606">
              <a:lnSpc>
                <a:spcPts val="2816"/>
              </a:lnSpc>
            </a:pPr>
            <a:r>
              <a:rPr lang="en-US" sz="2012" kern="1200" spc="744" dirty="0">
                <a:solidFill>
                  <a:srgbClr val="1E365C"/>
                </a:solidFill>
                <a:latin typeface="Montserrat Classic"/>
                <a:ea typeface="+mn-ea"/>
                <a:cs typeface="+mn-cs"/>
              </a:rPr>
              <a:t>YOU </a:t>
            </a:r>
            <a:r>
              <a:rPr lang="en-US" sz="2012" u="sng" kern="1200" spc="744" dirty="0">
                <a:solidFill>
                  <a:srgbClr val="1E365C"/>
                </a:solidFill>
                <a:latin typeface="Montserrat Classic"/>
                <a:ea typeface="+mn-ea"/>
                <a:cs typeface="+mn-cs"/>
              </a:rPr>
              <a:t>must</a:t>
            </a:r>
            <a:r>
              <a:rPr lang="en-US" sz="2012" kern="1200" spc="744" dirty="0">
                <a:solidFill>
                  <a:srgbClr val="1E365C"/>
                </a:solidFill>
                <a:latin typeface="Montserrat Classic"/>
                <a:ea typeface="+mn-ea"/>
                <a:cs typeface="+mn-cs"/>
              </a:rPr>
              <a:t> attend at least </a:t>
            </a:r>
            <a:r>
              <a:rPr lang="en-US" sz="2012" b="1" u="sng" kern="1200" spc="744" dirty="0">
                <a:solidFill>
                  <a:srgbClr val="1E365C"/>
                </a:solidFill>
                <a:latin typeface="Montserrat Classic"/>
                <a:ea typeface="+mn-ea"/>
                <a:cs typeface="+mn-cs"/>
              </a:rPr>
              <a:t>ONE</a:t>
            </a:r>
            <a:r>
              <a:rPr lang="en-US" sz="2012" kern="1200" spc="744" dirty="0">
                <a:solidFill>
                  <a:srgbClr val="1E365C"/>
                </a:solidFill>
                <a:latin typeface="Montserrat Classic"/>
                <a:ea typeface="+mn-ea"/>
                <a:cs typeface="+mn-cs"/>
              </a:rPr>
              <a:t> of the following informational meetings in order to join. </a:t>
            </a:r>
          </a:p>
          <a:p>
            <a:pPr algn="ctr" defTabSz="1560606">
              <a:lnSpc>
                <a:spcPts val="2816"/>
              </a:lnSpc>
            </a:pPr>
            <a:endParaRPr lang="en-US" sz="2012" kern="1200" spc="744" dirty="0">
              <a:solidFill>
                <a:srgbClr val="1E365C"/>
              </a:solidFill>
              <a:latin typeface="Montserrat Classic"/>
              <a:ea typeface="+mn-ea"/>
              <a:cs typeface="+mn-cs"/>
            </a:endParaRPr>
          </a:p>
          <a:p>
            <a:pPr algn="ctr" defTabSz="1560606">
              <a:lnSpc>
                <a:spcPts val="2816"/>
              </a:lnSpc>
            </a:pPr>
            <a:r>
              <a:rPr lang="en-US" sz="2012" kern="1200" spc="744" dirty="0">
                <a:solidFill>
                  <a:srgbClr val="1E365C"/>
                </a:solidFill>
                <a:latin typeface="Montserrat Classic"/>
                <a:ea typeface="+mn-ea"/>
                <a:cs typeface="+mn-cs"/>
              </a:rPr>
              <a:t>MEETINGS WILL BE HELD ON:</a:t>
            </a:r>
          </a:p>
          <a:p>
            <a:pPr algn="ctr" defTabSz="1560606">
              <a:lnSpc>
                <a:spcPts val="2816"/>
              </a:lnSpc>
            </a:pPr>
            <a:r>
              <a:rPr lang="en-US" sz="2012" kern="1200" spc="744" dirty="0">
                <a:solidFill>
                  <a:srgbClr val="1E365C"/>
                </a:solidFill>
                <a:latin typeface="Montserrat Classic"/>
                <a:ea typeface="+mn-ea"/>
                <a:cs typeface="+mn-cs"/>
              </a:rPr>
              <a:t>APRIL 4</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5</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and 6</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DURING LUNCH IN ROOM 222.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227262" y="910337"/>
            <a:ext cx="12550277" cy="7637668"/>
          </a:xfrm>
          <a:prstGeom prst="rect">
            <a:avLst/>
          </a:prstGeom>
        </p:spPr>
        <p:txBody>
          <a:bodyPr lIns="0" tIns="0" rIns="0" bIns="0" rtlCol="0" anchor="t">
            <a:spAutoFit/>
          </a:bodyPr>
          <a:lstStyle/>
          <a:p>
            <a:pPr algn="ctr" defTabSz="1560606">
              <a:lnSpc>
                <a:spcPts val="3292"/>
              </a:lnSpc>
            </a:pPr>
            <a:endParaRPr sz="3072" kern="1200" dirty="0">
              <a:solidFill>
                <a:prstClr val="black"/>
              </a:solidFill>
              <a:latin typeface="Calibri"/>
              <a:ea typeface="+mn-ea"/>
              <a:cs typeface="+mn-cs"/>
            </a:endParaRPr>
          </a:p>
          <a:p>
            <a:pPr algn="ctr" defTabSz="1560606">
              <a:lnSpc>
                <a:spcPts val="3292"/>
              </a:lnSpc>
            </a:pPr>
            <a:r>
              <a:rPr lang="en-US" sz="2352" u="sng" kern="1200" spc="870" dirty="0">
                <a:solidFill>
                  <a:srgbClr val="1E365C"/>
                </a:solidFill>
                <a:latin typeface="Montserrat Classic Bold"/>
                <a:ea typeface="+mn-ea"/>
                <a:cs typeface="+mn-cs"/>
              </a:rPr>
              <a:t>FUTURE POSITIONS INCLUE THE FOLLOWING:</a:t>
            </a:r>
          </a:p>
          <a:p>
            <a:pPr algn="ctr" defTabSz="1560606">
              <a:lnSpc>
                <a:spcPts val="2816"/>
              </a:lnSpc>
            </a:pPr>
            <a:endParaRPr lang="en-US" sz="2352" u="sng" kern="1200" spc="870" dirty="0">
              <a:solidFill>
                <a:srgbClr val="1E365C"/>
              </a:solidFill>
              <a:latin typeface="Montserrat Classic Bold"/>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SENIOR POSITIONS (CLASS OF 2024)</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PRESIDENT, VICE PRESIDENT, SECRETARY, TREASURER, AND REPRESENTATIVE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JUNIOR POSITIONS(CLASS OF 2025)</a:t>
            </a:r>
          </a:p>
          <a:p>
            <a:pPr algn="ctr" defTabSz="1560606">
              <a:lnSpc>
                <a:spcPts val="2816"/>
              </a:lnSpc>
            </a:pPr>
            <a:r>
              <a:rPr lang="en-US" sz="2010" kern="1200" spc="744" dirty="0">
                <a:solidFill>
                  <a:srgbClr val="1E365C"/>
                </a:solidFill>
                <a:latin typeface="Montserrat Classic"/>
                <a:ea typeface="+mn-ea"/>
                <a:cs typeface="+mn-cs"/>
              </a:rPr>
              <a:t> 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SOPHOMORE POSITIONS(CLASS OF 2026)</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FRESHMEN POSITIONS (CLASS OF 2027)</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MIDDLE SCHOOL POSITIONS (CLASSES OF 2028 AND 2029)</a:t>
            </a:r>
          </a:p>
          <a:p>
            <a:pPr algn="ctr" defTabSz="1560606">
              <a:lnSpc>
                <a:spcPts val="2816"/>
              </a:lnSpc>
            </a:pPr>
            <a:r>
              <a:rPr lang="en-US" sz="2010" kern="1200" spc="744" dirty="0">
                <a:solidFill>
                  <a:srgbClr val="1E365C"/>
                </a:solidFill>
                <a:latin typeface="Montserrat Classic"/>
                <a:ea typeface="+mn-ea"/>
                <a:cs typeface="+mn-cs"/>
              </a:rPr>
              <a:t> 1 REPRESENTATIVE PER GRADE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798449" y="2228604"/>
            <a:ext cx="11407903" cy="4636910"/>
          </a:xfrm>
          <a:prstGeom prst="rect">
            <a:avLst/>
          </a:prstGeom>
        </p:spPr>
        <p:txBody>
          <a:bodyPr lIns="0" tIns="0" rIns="0" bIns="0" rtlCol="0" anchor="t">
            <a:spAutoFit/>
          </a:bodyPr>
          <a:lstStyle/>
          <a:p>
            <a:pPr algn="ctr" defTabSz="1560606">
              <a:lnSpc>
                <a:spcPts val="2816"/>
              </a:lnSpc>
            </a:pPr>
            <a:r>
              <a:rPr lang="en-US" sz="2012" u="sng" kern="1200" spc="744">
                <a:latin typeface="Montserrat Classic Bold"/>
                <a:ea typeface="+mn-ea"/>
                <a:cs typeface="+mn-cs"/>
              </a:rPr>
              <a:t>FUTURE POSITIONS ALSO INCLUE THE FOLLOWING:</a:t>
            </a:r>
          </a:p>
          <a:p>
            <a:pPr algn="ctr" defTabSz="1560606">
              <a:lnSpc>
                <a:spcPts val="2816"/>
              </a:lnSpc>
            </a:pPr>
            <a:endParaRPr lang="en-US" sz="2012" u="sng" kern="1200" spc="744">
              <a:latin typeface="Montserrat Classic Bold"/>
              <a:ea typeface="+mn-ea"/>
              <a:cs typeface="+mn-cs"/>
            </a:endParaRPr>
          </a:p>
          <a:p>
            <a:pPr algn="ctr" defTabSz="1560606">
              <a:lnSpc>
                <a:spcPts val="2816"/>
              </a:lnSpc>
              <a:spcBef>
                <a:spcPct val="0"/>
              </a:spcBef>
            </a:pPr>
            <a:r>
              <a:rPr lang="en-US" sz="2012" u="sng" kern="1200" spc="744">
                <a:latin typeface="Montserrat Classic"/>
                <a:ea typeface="+mn-ea"/>
                <a:cs typeface="+mn-cs"/>
              </a:rPr>
              <a:t>HOUSE PREFECTS</a:t>
            </a:r>
            <a:r>
              <a:rPr lang="en-US" sz="2012" kern="1200" spc="744">
                <a:latin typeface="Montserrat Classic"/>
                <a:ea typeface="+mn-ea"/>
                <a:cs typeface="+mn-cs"/>
              </a:rPr>
              <a:t> </a:t>
            </a:r>
          </a:p>
          <a:p>
            <a:pPr algn="ctr" defTabSz="1560606">
              <a:lnSpc>
                <a:spcPts val="2816"/>
              </a:lnSpc>
              <a:spcBef>
                <a:spcPct val="0"/>
              </a:spcBef>
            </a:pPr>
            <a:r>
              <a:rPr lang="en-US" sz="2012" kern="1200" spc="744">
                <a:latin typeface="Montserrat Classic"/>
                <a:ea typeface="+mn-ea"/>
                <a:cs typeface="+mn-cs"/>
              </a:rPr>
              <a:t>1 REPRESENTATIVE PER HOUSE</a:t>
            </a:r>
          </a:p>
          <a:p>
            <a:pPr algn="ctr" defTabSz="1560606">
              <a:lnSpc>
                <a:spcPts val="2816"/>
              </a:lnSpc>
              <a:spcBef>
                <a:spcPct val="0"/>
              </a:spcBef>
            </a:pPr>
            <a:r>
              <a:rPr lang="en-US" sz="2012" kern="1200" spc="744">
                <a:latin typeface="Montserrat Classic"/>
                <a:ea typeface="+mn-ea"/>
                <a:cs typeface="+mn-cs"/>
              </a:rPr>
              <a:t> (MUST BE IN HIGH SCHOOL)  </a:t>
            </a:r>
          </a:p>
          <a:p>
            <a:pPr algn="ctr" defTabSz="1560606">
              <a:lnSpc>
                <a:spcPts val="2816"/>
              </a:lnSpc>
              <a:spcBef>
                <a:spcPct val="0"/>
              </a:spcBef>
            </a:pPr>
            <a:endParaRPr lang="en-US" sz="2012" kern="1200" spc="744">
              <a:latin typeface="Montserrat Classic"/>
              <a:ea typeface="+mn-ea"/>
              <a:cs typeface="+mn-cs"/>
            </a:endParaRPr>
          </a:p>
          <a:p>
            <a:pPr algn="ctr" defTabSz="1560606">
              <a:lnSpc>
                <a:spcPts val="2816"/>
              </a:lnSpc>
              <a:spcBef>
                <a:spcPct val="0"/>
              </a:spcBef>
            </a:pPr>
            <a:endParaRPr lang="en-US" sz="2012" kern="1200" spc="744">
              <a:latin typeface="Montserrat Classic"/>
              <a:ea typeface="+mn-ea"/>
              <a:cs typeface="+mn-cs"/>
            </a:endParaRPr>
          </a:p>
          <a:p>
            <a:pPr algn="ctr" defTabSz="1560606">
              <a:lnSpc>
                <a:spcPts val="2816"/>
              </a:lnSpc>
              <a:spcBef>
                <a:spcPct val="0"/>
              </a:spcBef>
            </a:pPr>
            <a:r>
              <a:rPr lang="en-US" sz="2012" u="sng" kern="1200" spc="744">
                <a:latin typeface="Montserrat Classic"/>
                <a:ea typeface="+mn-ea"/>
                <a:cs typeface="+mn-cs"/>
              </a:rPr>
              <a:t>SPECIAL POSITIONS</a:t>
            </a:r>
          </a:p>
          <a:p>
            <a:pPr algn="ctr" defTabSz="1560606">
              <a:lnSpc>
                <a:spcPts val="2816"/>
              </a:lnSpc>
              <a:spcBef>
                <a:spcPct val="0"/>
              </a:spcBef>
            </a:pPr>
            <a:r>
              <a:rPr lang="en-US" sz="2012" kern="1200" spc="744">
                <a:latin typeface="Montserrat Classic"/>
                <a:ea typeface="+mn-ea"/>
                <a:cs typeface="+mn-cs"/>
              </a:rPr>
              <a:t>PARLIAMENTARIAN</a:t>
            </a:r>
          </a:p>
          <a:p>
            <a:pPr algn="ctr" defTabSz="1560606">
              <a:lnSpc>
                <a:spcPts val="2816"/>
              </a:lnSpc>
              <a:spcBef>
                <a:spcPct val="0"/>
              </a:spcBef>
            </a:pPr>
            <a:r>
              <a:rPr lang="en-US" sz="2012" kern="1200" spc="744">
                <a:latin typeface="Montserrat Classic"/>
                <a:ea typeface="+mn-ea"/>
                <a:cs typeface="+mn-cs"/>
              </a:rPr>
              <a:t>HISTORIAN</a:t>
            </a:r>
          </a:p>
          <a:p>
            <a:pPr algn="ctr" defTabSz="1560606">
              <a:lnSpc>
                <a:spcPts val="2816"/>
              </a:lnSpc>
              <a:spcBef>
                <a:spcPct val="0"/>
              </a:spcBef>
            </a:pPr>
            <a:r>
              <a:rPr lang="en-US" sz="2012" kern="1200" spc="744">
                <a:latin typeface="Montserrat Classic"/>
                <a:ea typeface="+mn-ea"/>
                <a:cs typeface="+mn-cs"/>
              </a:rPr>
              <a:t>TECHNOLOGY COORDINATOR (NEW!)</a:t>
            </a:r>
          </a:p>
          <a:p>
            <a:pPr algn="ctr" defTabSz="1560606">
              <a:lnSpc>
                <a:spcPts val="2816"/>
              </a:lnSpc>
              <a:spcBef>
                <a:spcPct val="0"/>
              </a:spcBef>
            </a:pPr>
            <a:r>
              <a:rPr lang="en-US" sz="2012" kern="1200" spc="744">
                <a:latin typeface="Montserrat Classic"/>
                <a:ea typeface="+mn-ea"/>
                <a:cs typeface="+mn-cs"/>
              </a:rPr>
              <a:t>GRAPHIC DESIGNER (NEW!) </a:t>
            </a:r>
          </a:p>
          <a:p>
            <a:pPr algn="ctr" defTabSz="1560606">
              <a:lnSpc>
                <a:spcPts val="2816"/>
              </a:lnSpc>
              <a:spcBef>
                <a:spcPct val="0"/>
              </a:spcBef>
            </a:pPr>
            <a:r>
              <a:rPr lang="en-US" sz="2012" kern="1200" spc="744">
                <a:latin typeface="Montserrat Classic"/>
                <a:ea typeface="+mn-ea"/>
                <a:cs typeface="+mn-cs"/>
              </a:rPr>
              <a:t>(MUST BE IN 10, 11, OR 12 GRADE FOR ALL OF THESE)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
        <p:nvSpPr>
          <p:cNvPr id="14"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01233" y="948619"/>
            <a:ext cx="1949481" cy="146878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51084" y="1669489"/>
            <a:ext cx="688393" cy="68839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713048" y="1918016"/>
            <a:ext cx="733303" cy="733303"/>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80420" y="1219201"/>
            <a:ext cx="3024381" cy="157955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prstClr val="white"/>
              </a:solidFill>
              <a:latin typeface="Calibri" panose="020F0502020204030204"/>
            </a:endParaRPr>
          </a:p>
        </p:txBody>
      </p:sp>
      <p:sp>
        <p:nvSpPr>
          <p:cNvPr id="15"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08101" y="7742402"/>
            <a:ext cx="1594147" cy="791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11" name="Picture 11" descr="Text&#10;&#10;Description automatically generated">
            <a:extLst>
              <a:ext uri="{FF2B5EF4-FFF2-40B4-BE49-F238E27FC236}">
                <a16:creationId xmlns:a16="http://schemas.microsoft.com/office/drawing/2014/main" id="{9ABD36C8-855E-534B-274E-940EDBA75283}"/>
              </a:ext>
            </a:extLst>
          </p:cNvPr>
          <p:cNvPicPr>
            <a:picLocks noChangeAspect="1"/>
          </p:cNvPicPr>
          <p:nvPr/>
        </p:nvPicPr>
        <p:blipFill>
          <a:blip r:embed="rId2"/>
          <a:stretch>
            <a:fillRect/>
          </a:stretch>
        </p:blipFill>
        <p:spPr>
          <a:xfrm>
            <a:off x="760885" y="1905566"/>
            <a:ext cx="11483030" cy="5942469"/>
          </a:xfrm>
          <a:prstGeom prst="rect">
            <a:avLst/>
          </a:prstGeom>
          <a:ln>
            <a:noFill/>
          </a:ln>
        </p:spPr>
      </p:pic>
      <p:sp>
        <p:nvSpPr>
          <p:cNvPr id="17"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1019" y="8102553"/>
            <a:ext cx="869230" cy="43184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83D-E7A4-9EF5-CFA6-66CB2E6E1D1E}"/>
              </a:ext>
            </a:extLst>
          </p:cNvPr>
          <p:cNvSpPr>
            <a:spLocks noGrp="1"/>
          </p:cNvSpPr>
          <p:nvPr>
            <p:ph type="title"/>
          </p:nvPr>
        </p:nvSpPr>
        <p:spPr/>
        <p:txBody>
          <a:bodyPr/>
          <a:lstStyle/>
          <a:p>
            <a:pPr algn="ctr"/>
            <a:r>
              <a:rPr lang="en-US">
                <a:cs typeface="Calibri Light"/>
              </a:rPr>
              <a:t>What is Student Government?</a:t>
            </a:r>
            <a:endParaRPr lang="en-US"/>
          </a:p>
        </p:txBody>
      </p:sp>
      <p:sp>
        <p:nvSpPr>
          <p:cNvPr id="3" name="Content Placeholder 2">
            <a:extLst>
              <a:ext uri="{FF2B5EF4-FFF2-40B4-BE49-F238E27FC236}">
                <a16:creationId xmlns:a16="http://schemas.microsoft.com/office/drawing/2014/main" id="{6D53D102-E256-D065-F35C-FBA79D825568}"/>
              </a:ext>
            </a:extLst>
          </p:cNvPr>
          <p:cNvSpPr>
            <a:spLocks noGrp="1"/>
          </p:cNvSpPr>
          <p:nvPr>
            <p:ph idx="1"/>
          </p:nvPr>
        </p:nvSpPr>
        <p:spPr>
          <a:xfrm>
            <a:off x="1176867" y="3286294"/>
            <a:ext cx="10877196" cy="4597866"/>
          </a:xfrm>
        </p:spPr>
        <p:txBody>
          <a:bodyPr vert="horz" lIns="97536" tIns="48768" rIns="97536" bIns="48768" rtlCol="0" anchor="ctr">
            <a:normAutofit/>
          </a:bodyPr>
          <a:lstStyle/>
          <a:p>
            <a:pPr marL="0" indent="0" algn="ctr">
              <a:buNone/>
            </a:pPr>
            <a:r>
              <a:rPr lang="en-US" sz="2987">
                <a:ea typeface="+mn-lt"/>
                <a:cs typeface="+mn-lt"/>
              </a:rPr>
              <a:t>Student Government Association (SGA) is an organization of elected student representatives who act as the official voice of the student body that communicates student concerns and opinions to school administration and staff. They work to enhance the academic, social, and cultural experiences of their fellow students by hosting events such as drives, fundraisers, competitions,  and other activities.</a:t>
            </a:r>
            <a:br>
              <a:rPr lang="en-US"/>
            </a:br>
            <a:endParaRPr lang="en-US">
              <a:cs typeface="Calibri"/>
            </a:endParaRPr>
          </a:p>
        </p:txBody>
      </p:sp>
    </p:spTree>
    <p:extLst>
      <p:ext uri="{BB962C8B-B14F-4D97-AF65-F5344CB8AC3E}">
        <p14:creationId xmlns:p14="http://schemas.microsoft.com/office/powerpoint/2010/main" val="2247026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a photo&#10;&#10;Description automatically generated">
            <a:extLst>
              <a:ext uri="{FF2B5EF4-FFF2-40B4-BE49-F238E27FC236}">
                <a16:creationId xmlns:a16="http://schemas.microsoft.com/office/drawing/2014/main" id="{D42D97AE-90ED-AF68-3374-13B71728F82F}"/>
              </a:ext>
            </a:extLst>
          </p:cNvPr>
          <p:cNvPicPr>
            <a:picLocks noGrp="1" noChangeAspect="1"/>
          </p:cNvPicPr>
          <p:nvPr>
            <p:ph sz="half" idx="1"/>
          </p:nvPr>
        </p:nvPicPr>
        <p:blipFill>
          <a:blip r:embed="rId2"/>
          <a:stretch>
            <a:fillRect/>
          </a:stretch>
        </p:blipFill>
        <p:spPr>
          <a:xfrm>
            <a:off x="307360" y="3802782"/>
            <a:ext cx="5908628" cy="4252379"/>
          </a:xfrm>
        </p:spPr>
      </p:pic>
      <p:pic>
        <p:nvPicPr>
          <p:cNvPr id="8" name="Picture 8">
            <a:extLst>
              <a:ext uri="{FF2B5EF4-FFF2-40B4-BE49-F238E27FC236}">
                <a16:creationId xmlns:a16="http://schemas.microsoft.com/office/drawing/2014/main" id="{4FA661A4-6357-6831-6A00-234EF7F96E82}"/>
              </a:ext>
            </a:extLst>
          </p:cNvPr>
          <p:cNvPicPr>
            <a:picLocks noGrp="1" noChangeAspect="1"/>
          </p:cNvPicPr>
          <p:nvPr>
            <p:ph sz="half" idx="2"/>
          </p:nvPr>
        </p:nvPicPr>
        <p:blipFill>
          <a:blip r:embed="rId3"/>
          <a:stretch>
            <a:fillRect/>
          </a:stretch>
        </p:blipFill>
        <p:spPr>
          <a:xfrm>
            <a:off x="6583677" y="1273419"/>
            <a:ext cx="5571899" cy="4252380"/>
          </a:xfrm>
        </p:spPr>
      </p:pic>
      <p:sp>
        <p:nvSpPr>
          <p:cNvPr id="7" name="TextBox 6">
            <a:extLst>
              <a:ext uri="{FF2B5EF4-FFF2-40B4-BE49-F238E27FC236}">
                <a16:creationId xmlns:a16="http://schemas.microsoft.com/office/drawing/2014/main" id="{DF1AD86B-FCD0-CC15-D005-CEB335C25FC9}"/>
              </a:ext>
            </a:extLst>
          </p:cNvPr>
          <p:cNvSpPr txBox="1"/>
          <p:nvPr/>
        </p:nvSpPr>
        <p:spPr>
          <a:xfrm>
            <a:off x="171515" y="1273630"/>
            <a:ext cx="5046815" cy="2396105"/>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2133" kern="1200">
                <a:solidFill>
                  <a:prstClr val="white"/>
                </a:solidFill>
                <a:latin typeface="Century Gothic" panose="020B0502020202020204"/>
                <a:ea typeface="+mn-ea"/>
                <a:cs typeface="+mn-cs"/>
              </a:rPr>
              <a:t>Senior Officers </a:t>
            </a:r>
            <a:endParaRPr lang="en-US" sz="1920" kern="1200">
              <a:solidFill>
                <a:prstClr val="white"/>
              </a:solidFill>
              <a:latin typeface="Century Gothic" panose="020B0502020202020204"/>
              <a:ea typeface="+mn-ea"/>
              <a:cs typeface="+mn-cs"/>
            </a:endParaRPr>
          </a:p>
          <a:p>
            <a:pPr algn="ctr" defTabSz="975390"/>
            <a:endParaRPr lang="en-US" sz="2133" kern="1200">
              <a:solidFill>
                <a:prstClr val="white"/>
              </a:solidFill>
              <a:latin typeface="Century Gothic" panose="020B0502020202020204"/>
              <a:ea typeface="+mn-ea"/>
              <a:cs typeface="+mn-cs"/>
            </a:endParaRPr>
          </a:p>
          <a:p>
            <a:pPr algn="ctr" defTabSz="975390"/>
            <a:r>
              <a:rPr lang="en-US" sz="2133" kern="1200">
                <a:solidFill>
                  <a:prstClr val="white"/>
                </a:solidFill>
                <a:latin typeface="Century Gothic" panose="020B0502020202020204"/>
                <a:ea typeface="+mn-ea"/>
                <a:cs typeface="+mn-cs"/>
              </a:rPr>
              <a:t>President Brianna Tucker, Vice President Savannah "Ozzy Sternberg, Secretary Carlie Abraham, Treasurer Milan Patel, and Senior Representative Dylan Haripersaud</a:t>
            </a:r>
          </a:p>
        </p:txBody>
      </p:sp>
      <p:sp>
        <p:nvSpPr>
          <p:cNvPr id="10" name="Content Placeholder 2">
            <a:extLst>
              <a:ext uri="{FF2B5EF4-FFF2-40B4-BE49-F238E27FC236}">
                <a16:creationId xmlns:a16="http://schemas.microsoft.com/office/drawing/2014/main" id="{A703AACA-36A3-AA3B-8A53-B67BCA164FCF}"/>
              </a:ext>
            </a:extLst>
          </p:cNvPr>
          <p:cNvSpPr txBox="1">
            <a:spLocks/>
          </p:cNvSpPr>
          <p:nvPr/>
        </p:nvSpPr>
        <p:spPr>
          <a:xfrm>
            <a:off x="7165121" y="5563764"/>
            <a:ext cx="4554174" cy="2173766"/>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Junior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Katherine Espinoza, Lily Hamel, Kaylani "Kay" Arnold, and Keely Moody. </a:t>
            </a:r>
          </a:p>
          <a:p>
            <a:pPr marL="365771" indent="-365771" algn="ctr" defTabSz="487695">
              <a:spcBef>
                <a:spcPts val="1067"/>
              </a:spcBef>
              <a:buClr>
                <a:srgbClr val="1E5155">
                  <a:lumMod val="40000"/>
                  <a:lumOff val="60000"/>
                </a:srgbClr>
              </a:buClr>
            </a:pPr>
            <a:endParaRPr lang="en-US" sz="1920">
              <a:solidFill>
                <a:prstClr val="white"/>
              </a:solidFill>
              <a:latin typeface="Century Gothic" panose="020B0502020202020204"/>
              <a:cs typeface="Calibri"/>
            </a:endParaRPr>
          </a:p>
        </p:txBody>
      </p:sp>
    </p:spTree>
    <p:extLst>
      <p:ext uri="{BB962C8B-B14F-4D97-AF65-F5344CB8AC3E}">
        <p14:creationId xmlns:p14="http://schemas.microsoft.com/office/powerpoint/2010/main" val="2590555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BBE3C4C-1E8A-2FAF-24BB-04583C58DA63}"/>
              </a:ext>
            </a:extLst>
          </p:cNvPr>
          <p:cNvPicPr>
            <a:picLocks noGrp="1" noChangeAspect="1"/>
          </p:cNvPicPr>
          <p:nvPr>
            <p:ph sz="half" idx="1"/>
          </p:nvPr>
        </p:nvPicPr>
        <p:blipFill>
          <a:blip r:embed="rId2"/>
          <a:stretch>
            <a:fillRect/>
          </a:stretch>
        </p:blipFill>
        <p:spPr>
          <a:xfrm>
            <a:off x="224999" y="5195845"/>
            <a:ext cx="3818572" cy="3105085"/>
          </a:xfrm>
        </p:spPr>
      </p:pic>
      <p:pic>
        <p:nvPicPr>
          <p:cNvPr id="8" name="Picture 8">
            <a:extLst>
              <a:ext uri="{FF2B5EF4-FFF2-40B4-BE49-F238E27FC236}">
                <a16:creationId xmlns:a16="http://schemas.microsoft.com/office/drawing/2014/main" id="{7A900292-A5EC-7059-B716-CADE484A7742}"/>
              </a:ext>
            </a:extLst>
          </p:cNvPr>
          <p:cNvPicPr>
            <a:picLocks noGrp="1" noChangeAspect="1"/>
          </p:cNvPicPr>
          <p:nvPr>
            <p:ph sz="half" idx="2"/>
          </p:nvPr>
        </p:nvPicPr>
        <p:blipFill>
          <a:blip r:embed="rId3"/>
          <a:stretch>
            <a:fillRect/>
          </a:stretch>
        </p:blipFill>
        <p:spPr>
          <a:xfrm>
            <a:off x="4050122" y="1360009"/>
            <a:ext cx="2314559" cy="3830021"/>
          </a:xfrm>
        </p:spPr>
      </p:pic>
      <p:sp>
        <p:nvSpPr>
          <p:cNvPr id="7" name="Content Placeholder 2">
            <a:extLst>
              <a:ext uri="{FF2B5EF4-FFF2-40B4-BE49-F238E27FC236}">
                <a16:creationId xmlns:a16="http://schemas.microsoft.com/office/drawing/2014/main" id="{93B5DE62-AC8E-B9E4-5B69-42F86A08515C}"/>
              </a:ext>
            </a:extLst>
          </p:cNvPr>
          <p:cNvSpPr txBox="1">
            <a:spLocks/>
          </p:cNvSpPr>
          <p:nvPr/>
        </p:nvSpPr>
        <p:spPr>
          <a:xfrm>
            <a:off x="225707" y="2903574"/>
            <a:ext cx="3321979" cy="2317984"/>
          </a:xfrm>
          <a:prstGeom prst="rect">
            <a:avLst/>
          </a:prstGeom>
        </p:spPr>
        <p:txBody>
          <a:bodyPr vert="horz" lIns="97536" tIns="48768" rIns="97536" bIns="48768" rtlCol="0" anchor="t">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Sophomore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Marcus Jackson, Mackenzie Wilkins, Richardson Barthelemy, Davis Rule, and Kenji Rodriguez.</a:t>
            </a:r>
            <a:endParaRPr lang="en-US" sz="2133">
              <a:solidFill>
                <a:prstClr val="white"/>
              </a:solidFill>
              <a:latin typeface="Century Gothic" panose="020B0502020202020204"/>
            </a:endParaRPr>
          </a:p>
        </p:txBody>
      </p:sp>
      <p:pic>
        <p:nvPicPr>
          <p:cNvPr id="9" name="Picture 9">
            <a:extLst>
              <a:ext uri="{FF2B5EF4-FFF2-40B4-BE49-F238E27FC236}">
                <a16:creationId xmlns:a16="http://schemas.microsoft.com/office/drawing/2014/main" id="{58D2BCCE-34B2-EB4C-EE40-BDB97C6A2CE4}"/>
              </a:ext>
            </a:extLst>
          </p:cNvPr>
          <p:cNvPicPr>
            <a:picLocks noChangeAspect="1"/>
          </p:cNvPicPr>
          <p:nvPr/>
        </p:nvPicPr>
        <p:blipFill>
          <a:blip r:embed="rId4"/>
          <a:stretch>
            <a:fillRect/>
          </a:stretch>
        </p:blipFill>
        <p:spPr>
          <a:xfrm>
            <a:off x="6306458" y="1356100"/>
            <a:ext cx="2357083" cy="3831772"/>
          </a:xfrm>
          <a:prstGeom prst="rect">
            <a:avLst/>
          </a:prstGeom>
        </p:spPr>
      </p:pic>
      <p:sp>
        <p:nvSpPr>
          <p:cNvPr id="11" name="Content Placeholder 2">
            <a:extLst>
              <a:ext uri="{FF2B5EF4-FFF2-40B4-BE49-F238E27FC236}">
                <a16:creationId xmlns:a16="http://schemas.microsoft.com/office/drawing/2014/main" id="{C5B592F3-051F-3D11-DF41-51A6BD660C0A}"/>
              </a:ext>
            </a:extLst>
          </p:cNvPr>
          <p:cNvSpPr txBox="1">
            <a:spLocks/>
          </p:cNvSpPr>
          <p:nvPr/>
        </p:nvSpPr>
        <p:spPr>
          <a:xfrm>
            <a:off x="4558474" y="5199678"/>
            <a:ext cx="3767530" cy="2725911"/>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8AD0D6"/>
              </a:buClr>
              <a:buNone/>
            </a:pPr>
            <a:r>
              <a:rPr lang="en-US" sz="2133">
                <a:solidFill>
                  <a:prstClr val="white"/>
                </a:solidFill>
                <a:latin typeface="Century Gothic" panose="020B0502020202020204"/>
                <a:cs typeface="Calibri"/>
              </a:rPr>
              <a:t>Freshmen Officers</a:t>
            </a:r>
            <a:endParaRPr lang="en-US" sz="1920">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mj-lt"/>
              </a:rPr>
              <a:t>Emily Wittry, Kendal Coberly, </a:t>
            </a:r>
            <a:r>
              <a:rPr lang="en-US" sz="2133">
                <a:solidFill>
                  <a:prstClr val="white"/>
                </a:solidFill>
                <a:latin typeface="Century Gothic" panose="020B0502020202020204"/>
                <a:cs typeface="Calibri"/>
              </a:rPr>
              <a:t>Tori Huckstep, and Victoria </a:t>
            </a:r>
            <a:r>
              <a:rPr lang="en-US" sz="2133" err="1">
                <a:solidFill>
                  <a:prstClr val="white"/>
                </a:solidFill>
                <a:latin typeface="Century Gothic" panose="020B0502020202020204"/>
                <a:cs typeface="Calibri"/>
              </a:rPr>
              <a:t>Zaravelis</a:t>
            </a:r>
            <a:endParaRPr lang="en-US" sz="2133" err="1">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a:solidFill>
                <a:prstClr val="white"/>
              </a:solidFill>
              <a:latin typeface="Century Gothic" panose="020B0502020202020204"/>
              <a:cs typeface="Calibri"/>
            </a:endParaRPr>
          </a:p>
        </p:txBody>
      </p:sp>
      <p:pic>
        <p:nvPicPr>
          <p:cNvPr id="12" name="Picture 12" descr="A group of people posing for the camera&#10;&#10;Description automatically generated">
            <a:extLst>
              <a:ext uri="{FF2B5EF4-FFF2-40B4-BE49-F238E27FC236}">
                <a16:creationId xmlns:a16="http://schemas.microsoft.com/office/drawing/2014/main" id="{F633D6E4-C58A-53A8-A884-838AA642F4C0}"/>
              </a:ext>
            </a:extLst>
          </p:cNvPr>
          <p:cNvPicPr>
            <a:picLocks noChangeAspect="1"/>
          </p:cNvPicPr>
          <p:nvPr/>
        </p:nvPicPr>
        <p:blipFill>
          <a:blip r:embed="rId5"/>
          <a:stretch>
            <a:fillRect/>
          </a:stretch>
        </p:blipFill>
        <p:spPr>
          <a:xfrm>
            <a:off x="9463315" y="4062486"/>
            <a:ext cx="3111862" cy="4357315"/>
          </a:xfrm>
          <a:prstGeom prst="rect">
            <a:avLst/>
          </a:prstGeom>
        </p:spPr>
      </p:pic>
      <p:sp>
        <p:nvSpPr>
          <p:cNvPr id="13" name="Content Placeholder 2">
            <a:extLst>
              <a:ext uri="{FF2B5EF4-FFF2-40B4-BE49-F238E27FC236}">
                <a16:creationId xmlns:a16="http://schemas.microsoft.com/office/drawing/2014/main" id="{3D14DEAC-6483-E87B-8A41-B50E3C56FD9F}"/>
              </a:ext>
            </a:extLst>
          </p:cNvPr>
          <p:cNvSpPr txBox="1">
            <a:spLocks/>
          </p:cNvSpPr>
          <p:nvPr/>
        </p:nvSpPr>
        <p:spPr>
          <a:xfrm>
            <a:off x="9271725" y="1788162"/>
            <a:ext cx="3935690" cy="2275839"/>
          </a:xfrm>
          <a:prstGeom prst="rect">
            <a:avLst/>
          </a:prstGeom>
        </p:spPr>
        <p:txBody>
          <a:bodyPr vert="horz" lIns="97536" tIns="48768" rIns="97536" bIns="48768"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75390"/>
            <a:r>
              <a:rPr lang="en-US" sz="2133">
                <a:solidFill>
                  <a:prstClr val="white"/>
                </a:solidFill>
                <a:latin typeface="Century Gothic" panose="020B0502020202020204"/>
                <a:cs typeface="Calibri"/>
              </a:rPr>
              <a:t>Middle School Representatives </a:t>
            </a:r>
          </a:p>
          <a:p>
            <a:pPr algn="ctr" defTabSz="975390"/>
            <a:r>
              <a:rPr lang="en-US" sz="2133">
                <a:solidFill>
                  <a:prstClr val="white"/>
                </a:solidFill>
                <a:latin typeface="Century Gothic" panose="020B0502020202020204"/>
                <a:cs typeface="Calibri"/>
              </a:rPr>
              <a:t>8th Grade - Regan Kenny</a:t>
            </a:r>
          </a:p>
          <a:p>
            <a:pPr algn="ctr" defTabSz="975390"/>
            <a:r>
              <a:rPr lang="en-US" sz="2133">
                <a:solidFill>
                  <a:prstClr val="white"/>
                </a:solidFill>
                <a:latin typeface="Century Gothic" panose="020B0502020202020204"/>
                <a:cs typeface="Calibri"/>
              </a:rPr>
              <a:t>7th </a:t>
            </a:r>
            <a:r>
              <a:rPr lang="en-US" sz="2133">
                <a:solidFill>
                  <a:prstClr val="white"/>
                </a:solidFill>
                <a:latin typeface="Century Gothic" panose="020B0502020202020204"/>
                <a:ea typeface="+mn-lt"/>
                <a:cs typeface="+mn-lt"/>
              </a:rPr>
              <a:t>Grade - Katherine Campos</a:t>
            </a:r>
            <a:endParaRPr lang="en-US" sz="1920">
              <a:solidFill>
                <a:prstClr val="white"/>
              </a:solidFill>
              <a:latin typeface="Century Gothic" panose="020B0502020202020204"/>
              <a:ea typeface="+mn-lt"/>
              <a:cs typeface="+mn-lt"/>
            </a:endParaRPr>
          </a:p>
          <a:p>
            <a:pPr algn="ctr" defTabSz="975390"/>
            <a:r>
              <a:rPr lang="en-US" sz="2133">
                <a:solidFill>
                  <a:prstClr val="white"/>
                </a:solidFill>
                <a:latin typeface="Century Gothic" panose="020B0502020202020204"/>
                <a:ea typeface="+mn-lt"/>
                <a:cs typeface="+mn-lt"/>
              </a:rPr>
              <a:t> 6thGrade - Angel Campos</a:t>
            </a:r>
            <a:endParaRPr lang="en-US" sz="1920">
              <a:solidFill>
                <a:prstClr val="white"/>
              </a:solidFill>
              <a:latin typeface="Century Gothic" panose="020B0502020202020204"/>
            </a:endParaRPr>
          </a:p>
        </p:txBody>
      </p:sp>
    </p:spTree>
    <p:extLst>
      <p:ext uri="{BB962C8B-B14F-4D97-AF65-F5344CB8AC3E}">
        <p14:creationId xmlns:p14="http://schemas.microsoft.com/office/powerpoint/2010/main" val="182992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group of people posing for a photo&#10;&#10;Description automatically generated">
            <a:extLst>
              <a:ext uri="{FF2B5EF4-FFF2-40B4-BE49-F238E27FC236}">
                <a16:creationId xmlns:a16="http://schemas.microsoft.com/office/drawing/2014/main" id="{0A462D29-59BC-8060-C919-EE79DC111646}"/>
              </a:ext>
            </a:extLst>
          </p:cNvPr>
          <p:cNvPicPr>
            <a:picLocks noChangeAspect="1"/>
          </p:cNvPicPr>
          <p:nvPr/>
        </p:nvPicPr>
        <p:blipFill>
          <a:blip r:embed="rId2"/>
          <a:stretch>
            <a:fillRect/>
          </a:stretch>
        </p:blipFill>
        <p:spPr>
          <a:xfrm>
            <a:off x="290285" y="1425222"/>
            <a:ext cx="3808548" cy="3454561"/>
          </a:xfrm>
          <a:prstGeom prst="rect">
            <a:avLst/>
          </a:prstGeom>
        </p:spPr>
      </p:pic>
      <p:sp>
        <p:nvSpPr>
          <p:cNvPr id="9" name="Content Placeholder 2">
            <a:extLst>
              <a:ext uri="{FF2B5EF4-FFF2-40B4-BE49-F238E27FC236}">
                <a16:creationId xmlns:a16="http://schemas.microsoft.com/office/drawing/2014/main" id="{72D1DC5A-C832-F433-D98F-93C3C85F905F}"/>
              </a:ext>
            </a:extLst>
          </p:cNvPr>
          <p:cNvSpPr>
            <a:spLocks noGrp="1"/>
          </p:cNvSpPr>
          <p:nvPr/>
        </p:nvSpPr>
        <p:spPr>
          <a:xfrm>
            <a:off x="37456" y="4913388"/>
            <a:ext cx="4304681" cy="2766147"/>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House Representatives </a:t>
            </a:r>
            <a:endParaRPr lang="en-US" sz="2133">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Ares - Madison Shore </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Athena - Alexa Saenz</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a:t>
            </a:r>
            <a:r>
              <a:rPr lang="en-US" sz="2133">
                <a:solidFill>
                  <a:prstClr val="white"/>
                </a:solidFill>
                <a:latin typeface="Century Gothic" panose="020B0502020202020204"/>
                <a:ea typeface="+mj-lt"/>
                <a:cs typeface="+mj-lt"/>
              </a:rPr>
              <a:t>Zeus - Vivan Solis</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mj-lt"/>
              </a:rPr>
              <a:t>Poseidon - Alexandria </a:t>
            </a:r>
            <a:r>
              <a:rPr lang="en-US" sz="2133" err="1">
                <a:solidFill>
                  <a:prstClr val="white"/>
                </a:solidFill>
                <a:latin typeface="Century Gothic" panose="020B0502020202020204"/>
                <a:ea typeface="+mj-lt"/>
                <a:cs typeface="+mj-lt"/>
              </a:rPr>
              <a:t>Akelaitis</a:t>
            </a:r>
            <a:endParaRPr lang="en-US" sz="2133">
              <a:solidFill>
                <a:prstClr val="white"/>
              </a:solidFill>
              <a:latin typeface="Century Gothic" panose="020B0502020202020204"/>
              <a:ea typeface="+mj-lt"/>
              <a:cs typeface="+mj-lt"/>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Calibri"/>
              </a:rPr>
              <a:t>Hestia</a:t>
            </a:r>
            <a:r>
              <a:rPr lang="en-US" sz="2133">
                <a:solidFill>
                  <a:prstClr val="white"/>
                </a:solidFill>
                <a:latin typeface="Century Gothic" panose="020B0502020202020204"/>
                <a:cs typeface="Calibri"/>
              </a:rPr>
              <a:t> - Nang Mung </a:t>
            </a:r>
            <a:endParaRPr lang="en-US" sz="2133">
              <a:solidFill>
                <a:prstClr val="white"/>
              </a:solidFill>
              <a:latin typeface="Century Gothic" panose="020B0502020202020204"/>
            </a:endParaRPr>
          </a:p>
        </p:txBody>
      </p:sp>
      <p:pic>
        <p:nvPicPr>
          <p:cNvPr id="10" name="Picture 10" descr="A picture containing window, person, posing&#10;&#10;Description automatically generated">
            <a:extLst>
              <a:ext uri="{FF2B5EF4-FFF2-40B4-BE49-F238E27FC236}">
                <a16:creationId xmlns:a16="http://schemas.microsoft.com/office/drawing/2014/main" id="{549743A4-866B-0817-FDEF-C7BB90E7015E}"/>
              </a:ext>
            </a:extLst>
          </p:cNvPr>
          <p:cNvPicPr>
            <a:picLocks noChangeAspect="1"/>
          </p:cNvPicPr>
          <p:nvPr/>
        </p:nvPicPr>
        <p:blipFill>
          <a:blip r:embed="rId3"/>
          <a:stretch>
            <a:fillRect/>
          </a:stretch>
        </p:blipFill>
        <p:spPr>
          <a:xfrm>
            <a:off x="4609738" y="4989931"/>
            <a:ext cx="3680822" cy="3338447"/>
          </a:xfrm>
          <a:prstGeom prst="rect">
            <a:avLst/>
          </a:prstGeom>
        </p:spPr>
      </p:pic>
      <p:sp>
        <p:nvSpPr>
          <p:cNvPr id="11" name="Content Placeholder 2">
            <a:extLst>
              <a:ext uri="{FF2B5EF4-FFF2-40B4-BE49-F238E27FC236}">
                <a16:creationId xmlns:a16="http://schemas.microsoft.com/office/drawing/2014/main" id="{CCA4118E-9648-B3CA-2EB9-7E1E76956CDB}"/>
              </a:ext>
            </a:extLst>
          </p:cNvPr>
          <p:cNvSpPr>
            <a:spLocks noGrp="1"/>
          </p:cNvSpPr>
          <p:nvPr/>
        </p:nvSpPr>
        <p:spPr>
          <a:xfrm>
            <a:off x="4665156" y="2554516"/>
            <a:ext cx="3169173" cy="2600959"/>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Special Positions</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Parliamentarian: Aidan Lawrence and Historian: Estrella "Stella" Romero</a:t>
            </a:r>
            <a:endParaRPr lang="en-US" sz="2133">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a:solidFill>
                <a:prstClr val="white"/>
              </a:solidFill>
              <a:latin typeface="Century Gothic" panose="020B0502020202020204"/>
              <a:cs typeface="Calibri"/>
            </a:endParaRPr>
          </a:p>
        </p:txBody>
      </p:sp>
      <p:pic>
        <p:nvPicPr>
          <p:cNvPr id="14" name="Picture 14">
            <a:extLst>
              <a:ext uri="{FF2B5EF4-FFF2-40B4-BE49-F238E27FC236}">
                <a16:creationId xmlns:a16="http://schemas.microsoft.com/office/drawing/2014/main" id="{4AA54FFA-0654-7484-519C-C1683F04C654}"/>
              </a:ext>
            </a:extLst>
          </p:cNvPr>
          <p:cNvPicPr>
            <a:picLocks noChangeAspect="1"/>
          </p:cNvPicPr>
          <p:nvPr/>
        </p:nvPicPr>
        <p:blipFill>
          <a:blip r:embed="rId4"/>
          <a:stretch>
            <a:fillRect/>
          </a:stretch>
        </p:blipFill>
        <p:spPr>
          <a:xfrm>
            <a:off x="9265920" y="1221602"/>
            <a:ext cx="2926080" cy="4035972"/>
          </a:xfrm>
          <a:prstGeom prst="rect">
            <a:avLst/>
          </a:prstGeom>
        </p:spPr>
      </p:pic>
      <p:sp>
        <p:nvSpPr>
          <p:cNvPr id="15" name="TextBox 14">
            <a:extLst>
              <a:ext uri="{FF2B5EF4-FFF2-40B4-BE49-F238E27FC236}">
                <a16:creationId xmlns:a16="http://schemas.microsoft.com/office/drawing/2014/main" id="{0D94A85A-7891-9CA9-4E2D-A1864E6F9F2E}"/>
              </a:ext>
            </a:extLst>
          </p:cNvPr>
          <p:cNvSpPr txBox="1"/>
          <p:nvPr/>
        </p:nvSpPr>
        <p:spPr>
          <a:xfrm>
            <a:off x="9161418" y="5306423"/>
            <a:ext cx="3436982" cy="275767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1920" kern="1200">
                <a:solidFill>
                  <a:prstClr val="white"/>
                </a:solidFill>
                <a:latin typeface="Century Gothic" panose="020B0502020202020204"/>
                <a:ea typeface="+mn-ea"/>
                <a:cs typeface="+mn-cs"/>
              </a:rPr>
              <a:t>Sponsor</a:t>
            </a:r>
          </a:p>
          <a:p>
            <a:pPr algn="ctr" defTabSz="975390"/>
            <a:r>
              <a:rPr lang="en-US" sz="1920" kern="1200">
                <a:solidFill>
                  <a:prstClr val="white"/>
                </a:solidFill>
                <a:latin typeface="Century Gothic" panose="020B0502020202020204"/>
                <a:ea typeface="+mn-ea"/>
                <a:cs typeface="+mn-cs"/>
              </a:rPr>
              <a:t>Mrs. Butler has been the sponsor of SGA for 6 years. If you have any questions pertaining to SGA or its events, you can find her in Room 222 or email her at </a:t>
            </a:r>
            <a:r>
              <a:rPr lang="en-US" sz="1920" kern="1200">
                <a:solidFill>
                  <a:srgbClr val="58C1BA"/>
                </a:solidFill>
                <a:latin typeface="Century Gothic" panose="020B0502020202020204"/>
                <a:ea typeface="+mn-ea"/>
                <a:cs typeface="Segoe UI"/>
                <a:hlinkClick r:id="rId5"/>
              </a:rPr>
              <a:t>butler.ashley@somersetcollegeprep.org</a:t>
            </a:r>
            <a:r>
              <a:rPr lang="en-US" sz="1920" kern="1200">
                <a:solidFill>
                  <a:prstClr val="white"/>
                </a:solidFill>
                <a:latin typeface="Century Gothic" panose="020B0502020202020204"/>
                <a:ea typeface="+mn-ea"/>
                <a:cs typeface="+mn-cs"/>
              </a:rPr>
              <a:t>. ​</a:t>
            </a:r>
          </a:p>
        </p:txBody>
      </p:sp>
    </p:spTree>
    <p:extLst>
      <p:ext uri="{BB962C8B-B14F-4D97-AF65-F5344CB8AC3E}">
        <p14:creationId xmlns:p14="http://schemas.microsoft.com/office/powerpoint/2010/main" val="986340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6F92-F109-73EC-7658-E9B9EE459180}"/>
              </a:ext>
            </a:extLst>
          </p:cNvPr>
          <p:cNvSpPr>
            <a:spLocks noGrp="1"/>
          </p:cNvSpPr>
          <p:nvPr>
            <p:ph type="title"/>
          </p:nvPr>
        </p:nvSpPr>
        <p:spPr>
          <a:xfrm>
            <a:off x="2187059" y="1702099"/>
            <a:ext cx="8533830" cy="1493899"/>
          </a:xfrm>
        </p:spPr>
        <p:txBody>
          <a:bodyPr/>
          <a:lstStyle/>
          <a:p>
            <a:r>
              <a:rPr lang="en-US">
                <a:cs typeface="Calibri Light"/>
              </a:rPr>
              <a:t>Committees</a:t>
            </a:r>
            <a:endParaRPr lang="en-US"/>
          </a:p>
        </p:txBody>
      </p:sp>
      <p:graphicFrame>
        <p:nvGraphicFramePr>
          <p:cNvPr id="3" name="Diagram 4">
            <a:extLst>
              <a:ext uri="{FF2B5EF4-FFF2-40B4-BE49-F238E27FC236}">
                <a16:creationId xmlns:a16="http://schemas.microsoft.com/office/drawing/2014/main" id="{FB188359-8449-ABAB-BB4F-1D4CD04E101E}"/>
              </a:ext>
            </a:extLst>
          </p:cNvPr>
          <p:cNvGraphicFramePr>
            <a:graphicFrameLocks noGrp="1"/>
          </p:cNvGraphicFramePr>
          <p:nvPr>
            <p:ph idx="1"/>
          </p:nvPr>
        </p:nvGraphicFramePr>
        <p:xfrm>
          <a:off x="1339427" y="357124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10" descr="A picture containing text, book&#10;&#10;Description automatically generated">
            <a:extLst>
              <a:ext uri="{FF2B5EF4-FFF2-40B4-BE49-F238E27FC236}">
                <a16:creationId xmlns:a16="http://schemas.microsoft.com/office/drawing/2014/main" id="{A4260E7D-2E37-66EB-DBC1-A879727B059C}"/>
              </a:ext>
            </a:extLst>
          </p:cNvPr>
          <p:cNvPicPr>
            <a:picLocks noChangeAspect="1"/>
          </p:cNvPicPr>
          <p:nvPr/>
        </p:nvPicPr>
        <p:blipFill>
          <a:blip r:embed="rId7"/>
          <a:stretch>
            <a:fillRect/>
          </a:stretch>
        </p:blipFill>
        <p:spPr>
          <a:xfrm>
            <a:off x="9134034" y="5981507"/>
            <a:ext cx="1791225" cy="2253321"/>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9B813AEC-E8A8-E689-BD08-D8A3507BE987}"/>
              </a:ext>
            </a:extLst>
          </p:cNvPr>
          <p:cNvPicPr>
            <a:picLocks noChangeAspect="1"/>
          </p:cNvPicPr>
          <p:nvPr/>
        </p:nvPicPr>
        <p:blipFill>
          <a:blip r:embed="rId8"/>
          <a:stretch>
            <a:fillRect/>
          </a:stretch>
        </p:blipFill>
        <p:spPr>
          <a:xfrm>
            <a:off x="11005005" y="3673173"/>
            <a:ext cx="1791228" cy="2514607"/>
          </a:xfrm>
          <a:prstGeom prst="rect">
            <a:avLst/>
          </a:prstGeom>
        </p:spPr>
      </p:pic>
      <p:pic>
        <p:nvPicPr>
          <p:cNvPr id="31" name="Picture 31">
            <a:extLst>
              <a:ext uri="{FF2B5EF4-FFF2-40B4-BE49-F238E27FC236}">
                <a16:creationId xmlns:a16="http://schemas.microsoft.com/office/drawing/2014/main" id="{AA9DF119-395A-6F50-2D0C-CDDB3A3B360C}"/>
              </a:ext>
            </a:extLst>
          </p:cNvPr>
          <p:cNvPicPr>
            <a:picLocks noChangeAspect="1"/>
          </p:cNvPicPr>
          <p:nvPr/>
        </p:nvPicPr>
        <p:blipFill>
          <a:blip r:embed="rId9"/>
          <a:stretch>
            <a:fillRect/>
          </a:stretch>
        </p:blipFill>
        <p:spPr>
          <a:xfrm>
            <a:off x="275390" y="1642521"/>
            <a:ext cx="1645975" cy="2228639"/>
          </a:xfrm>
          <a:prstGeom prst="rect">
            <a:avLst/>
          </a:prstGeom>
        </p:spPr>
      </p:pic>
      <p:pic>
        <p:nvPicPr>
          <p:cNvPr id="32" name="Picture 32">
            <a:extLst>
              <a:ext uri="{FF2B5EF4-FFF2-40B4-BE49-F238E27FC236}">
                <a16:creationId xmlns:a16="http://schemas.microsoft.com/office/drawing/2014/main" id="{D2816681-081C-BE17-1FD0-D74E860E524C}"/>
              </a:ext>
            </a:extLst>
          </p:cNvPr>
          <p:cNvPicPr>
            <a:picLocks noChangeAspect="1"/>
          </p:cNvPicPr>
          <p:nvPr/>
        </p:nvPicPr>
        <p:blipFill>
          <a:blip r:embed="rId10"/>
          <a:stretch>
            <a:fillRect/>
          </a:stretch>
        </p:blipFill>
        <p:spPr>
          <a:xfrm>
            <a:off x="5895977" y="1400043"/>
            <a:ext cx="1791228" cy="2339613"/>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8A51067B-8627-3C19-C7CF-ACDF86AFC7C2}"/>
              </a:ext>
            </a:extLst>
          </p:cNvPr>
          <p:cNvPicPr>
            <a:picLocks noChangeAspect="1"/>
          </p:cNvPicPr>
          <p:nvPr/>
        </p:nvPicPr>
        <p:blipFill>
          <a:blip r:embed="rId11"/>
          <a:stretch>
            <a:fillRect/>
          </a:stretch>
        </p:blipFill>
        <p:spPr>
          <a:xfrm>
            <a:off x="1052040" y="6193965"/>
            <a:ext cx="1729885" cy="2227134"/>
          </a:xfrm>
          <a:prstGeom prst="rect">
            <a:avLst/>
          </a:prstGeom>
        </p:spPr>
      </p:pic>
    </p:spTree>
    <p:extLst>
      <p:ext uri="{BB962C8B-B14F-4D97-AF65-F5344CB8AC3E}">
        <p14:creationId xmlns:p14="http://schemas.microsoft.com/office/powerpoint/2010/main" val="42453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6FF8-7865-9A20-D59B-6E795301C4D2}"/>
              </a:ext>
            </a:extLst>
          </p:cNvPr>
          <p:cNvSpPr>
            <a:spLocks noGrp="1"/>
          </p:cNvSpPr>
          <p:nvPr>
            <p:ph type="title"/>
          </p:nvPr>
        </p:nvSpPr>
        <p:spPr>
          <a:xfrm>
            <a:off x="1966442" y="1702099"/>
            <a:ext cx="8754448" cy="1493899"/>
          </a:xfrm>
        </p:spPr>
        <p:txBody>
          <a:bodyPr/>
          <a:lstStyle/>
          <a:p>
            <a:r>
              <a:rPr lang="en-US">
                <a:cs typeface="Calibri Light"/>
              </a:rPr>
              <a:t>Committees </a:t>
            </a:r>
            <a:endParaRPr lang="en-US"/>
          </a:p>
        </p:txBody>
      </p:sp>
      <p:graphicFrame>
        <p:nvGraphicFramePr>
          <p:cNvPr id="4" name="Diagram 4">
            <a:extLst>
              <a:ext uri="{FF2B5EF4-FFF2-40B4-BE49-F238E27FC236}">
                <a16:creationId xmlns:a16="http://schemas.microsoft.com/office/drawing/2014/main" id="{966A4AEC-CBA7-457B-C5F1-131F19817C4D}"/>
              </a:ext>
            </a:extLst>
          </p:cNvPr>
          <p:cNvGraphicFramePr>
            <a:graphicFrameLocks noGrp="1"/>
          </p:cNvGraphicFramePr>
          <p:nvPr>
            <p:ph idx="1"/>
          </p:nvPr>
        </p:nvGraphicFramePr>
        <p:xfrm>
          <a:off x="1176867" y="340868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 name="Picture 46" descr="Text, letter&#10;&#10;Description automatically generated">
            <a:extLst>
              <a:ext uri="{FF2B5EF4-FFF2-40B4-BE49-F238E27FC236}">
                <a16:creationId xmlns:a16="http://schemas.microsoft.com/office/drawing/2014/main" id="{226194CD-CD53-1FB2-035F-979748A7EFD7}"/>
              </a:ext>
            </a:extLst>
          </p:cNvPr>
          <p:cNvPicPr>
            <a:picLocks noChangeAspect="1"/>
          </p:cNvPicPr>
          <p:nvPr/>
        </p:nvPicPr>
        <p:blipFill>
          <a:blip r:embed="rId7"/>
          <a:stretch>
            <a:fillRect/>
          </a:stretch>
        </p:blipFill>
        <p:spPr>
          <a:xfrm>
            <a:off x="1266741" y="6508144"/>
            <a:ext cx="1576525" cy="1905494"/>
          </a:xfrm>
          <a:prstGeom prst="rect">
            <a:avLst/>
          </a:prstGeom>
        </p:spPr>
      </p:pic>
      <p:pic>
        <p:nvPicPr>
          <p:cNvPr id="47" name="Picture 47" descr="A picture containing text, book&#10;&#10;Description automatically generated">
            <a:extLst>
              <a:ext uri="{FF2B5EF4-FFF2-40B4-BE49-F238E27FC236}">
                <a16:creationId xmlns:a16="http://schemas.microsoft.com/office/drawing/2014/main" id="{20235FBE-C863-D6FA-EB52-0A2F651E27E1}"/>
              </a:ext>
            </a:extLst>
          </p:cNvPr>
          <p:cNvPicPr>
            <a:picLocks noChangeAspect="1"/>
          </p:cNvPicPr>
          <p:nvPr/>
        </p:nvPicPr>
        <p:blipFill>
          <a:blip r:embed="rId8"/>
          <a:stretch>
            <a:fillRect/>
          </a:stretch>
        </p:blipFill>
        <p:spPr>
          <a:xfrm>
            <a:off x="310660" y="1989052"/>
            <a:ext cx="1269810" cy="1671625"/>
          </a:xfrm>
          <a:prstGeom prst="rect">
            <a:avLst/>
          </a:prstGeom>
        </p:spPr>
      </p:pic>
      <p:pic>
        <p:nvPicPr>
          <p:cNvPr id="48" name="Picture 48">
            <a:extLst>
              <a:ext uri="{FF2B5EF4-FFF2-40B4-BE49-F238E27FC236}">
                <a16:creationId xmlns:a16="http://schemas.microsoft.com/office/drawing/2014/main" id="{2A1FDB64-3899-BD69-D4FE-0F0E3C06D31D}"/>
              </a:ext>
            </a:extLst>
          </p:cNvPr>
          <p:cNvPicPr>
            <a:picLocks noChangeAspect="1"/>
          </p:cNvPicPr>
          <p:nvPr/>
        </p:nvPicPr>
        <p:blipFill>
          <a:blip r:embed="rId9"/>
          <a:stretch>
            <a:fillRect/>
          </a:stretch>
        </p:blipFill>
        <p:spPr>
          <a:xfrm>
            <a:off x="9486756" y="5747215"/>
            <a:ext cx="1929250" cy="2522535"/>
          </a:xfrm>
          <a:prstGeom prst="rect">
            <a:avLst/>
          </a:prstGeom>
        </p:spPr>
      </p:pic>
      <p:pic>
        <p:nvPicPr>
          <p:cNvPr id="49" name="Picture 49" descr="Text&#10;&#10;Description automatically generated">
            <a:extLst>
              <a:ext uri="{FF2B5EF4-FFF2-40B4-BE49-F238E27FC236}">
                <a16:creationId xmlns:a16="http://schemas.microsoft.com/office/drawing/2014/main" id="{EF7E4A67-756F-4FCA-7D5C-5A517B431081}"/>
              </a:ext>
            </a:extLst>
          </p:cNvPr>
          <p:cNvPicPr>
            <a:picLocks noChangeAspect="1"/>
          </p:cNvPicPr>
          <p:nvPr/>
        </p:nvPicPr>
        <p:blipFill>
          <a:blip r:embed="rId10"/>
          <a:stretch>
            <a:fillRect/>
          </a:stretch>
        </p:blipFill>
        <p:spPr>
          <a:xfrm>
            <a:off x="10836311" y="2866323"/>
            <a:ext cx="2005930" cy="2594727"/>
          </a:xfrm>
          <a:prstGeom prst="rect">
            <a:avLst/>
          </a:prstGeom>
        </p:spPr>
      </p:pic>
      <p:pic>
        <p:nvPicPr>
          <p:cNvPr id="50" name="Picture 50">
            <a:extLst>
              <a:ext uri="{FF2B5EF4-FFF2-40B4-BE49-F238E27FC236}">
                <a16:creationId xmlns:a16="http://schemas.microsoft.com/office/drawing/2014/main" id="{5382C1D0-E54D-5F79-88B4-DCAA69B82E29}"/>
              </a:ext>
            </a:extLst>
          </p:cNvPr>
          <p:cNvPicPr>
            <a:picLocks noChangeAspect="1"/>
          </p:cNvPicPr>
          <p:nvPr/>
        </p:nvPicPr>
        <p:blipFill>
          <a:blip r:embed="rId11"/>
          <a:stretch>
            <a:fillRect/>
          </a:stretch>
        </p:blipFill>
        <p:spPr>
          <a:xfrm>
            <a:off x="5905179" y="1787874"/>
            <a:ext cx="1591862" cy="1917121"/>
          </a:xfrm>
          <a:prstGeom prst="rect">
            <a:avLst/>
          </a:prstGeom>
        </p:spPr>
      </p:pic>
    </p:spTree>
    <p:extLst>
      <p:ext uri="{BB962C8B-B14F-4D97-AF65-F5344CB8AC3E}">
        <p14:creationId xmlns:p14="http://schemas.microsoft.com/office/powerpoint/2010/main" val="3974750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entury Gothic" panose="020B0502020202020204"/>
            </a:endParaRPr>
          </a:p>
        </p:txBody>
      </p:sp>
      <p:sp>
        <p:nvSpPr>
          <p:cNvPr id="2" name="Title 1">
            <a:extLst>
              <a:ext uri="{FF2B5EF4-FFF2-40B4-BE49-F238E27FC236}">
                <a16:creationId xmlns:a16="http://schemas.microsoft.com/office/drawing/2014/main" id="{D48D4F18-C317-799F-C967-A67C729E6116}"/>
              </a:ext>
            </a:extLst>
          </p:cNvPr>
          <p:cNvSpPr>
            <a:spLocks noGrp="1"/>
          </p:cNvSpPr>
          <p:nvPr>
            <p:ph type="title"/>
          </p:nvPr>
        </p:nvSpPr>
        <p:spPr>
          <a:xfrm>
            <a:off x="692192" y="1890417"/>
            <a:ext cx="6600736" cy="1730476"/>
          </a:xfrm>
        </p:spPr>
        <p:txBody>
          <a:bodyPr>
            <a:normAutofit/>
          </a:bodyPr>
          <a:lstStyle/>
          <a:p>
            <a:r>
              <a:rPr lang="en-US">
                <a:solidFill>
                  <a:srgbClr val="EBEBEB"/>
                </a:solidFill>
                <a:cs typeface="Calibri Light"/>
              </a:rPr>
              <a:t>Special Committees </a:t>
            </a:r>
            <a:endParaRPr lang="en-US">
              <a:solidFill>
                <a:srgbClr val="EBEBEB"/>
              </a:solidFill>
            </a:endParaRPr>
          </a:p>
        </p:txBody>
      </p:sp>
      <p:sp>
        <p:nvSpPr>
          <p:cNvPr id="4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83706"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defRPr/>
            </a:pPr>
            <a:endParaRPr lang="en-US" sz="1920" kern="1200">
              <a:solidFill>
                <a:prstClr val="white"/>
              </a:solidFill>
              <a:latin typeface="Century Gothic" panose="020B0502020202020204"/>
              <a:ea typeface="+mn-ea"/>
              <a:cs typeface="+mn-cs"/>
            </a:endParaRPr>
          </a:p>
        </p:txBody>
      </p:sp>
      <p:pic>
        <p:nvPicPr>
          <p:cNvPr id="40" name="Picture 40">
            <a:extLst>
              <a:ext uri="{FF2B5EF4-FFF2-40B4-BE49-F238E27FC236}">
                <a16:creationId xmlns:a16="http://schemas.microsoft.com/office/drawing/2014/main" id="{85FCE611-F64A-52B8-1003-36261FE2893C}"/>
              </a:ext>
            </a:extLst>
          </p:cNvPr>
          <p:cNvPicPr>
            <a:picLocks noChangeAspect="1"/>
          </p:cNvPicPr>
          <p:nvPr/>
        </p:nvPicPr>
        <p:blipFill rotWithShape="1">
          <a:blip r:embed="rId3"/>
          <a:srcRect l="17380" r="1221"/>
          <a:stretch/>
        </p:blipFill>
        <p:spPr>
          <a:xfrm>
            <a:off x="7712375" y="1219203"/>
            <a:ext cx="5292873" cy="36575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39" name="Picture 39" descr="A group of people posing for a photo&#10;&#10;Description automatically generated">
            <a:extLst>
              <a:ext uri="{FF2B5EF4-FFF2-40B4-BE49-F238E27FC236}">
                <a16:creationId xmlns:a16="http://schemas.microsoft.com/office/drawing/2014/main" id="{A2860B40-29AB-3E83-6E96-B3D041441CAA}"/>
              </a:ext>
            </a:extLst>
          </p:cNvPr>
          <p:cNvPicPr>
            <a:picLocks noChangeAspect="1"/>
          </p:cNvPicPr>
          <p:nvPr/>
        </p:nvPicPr>
        <p:blipFill rotWithShape="1">
          <a:blip r:embed="rId4"/>
          <a:srcRect r="-1" b="5681"/>
          <a:stretch/>
        </p:blipFill>
        <p:spPr>
          <a:xfrm>
            <a:off x="7710673" y="4876797"/>
            <a:ext cx="5294127" cy="36576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graphicFrame>
        <p:nvGraphicFramePr>
          <p:cNvPr id="4" name="Diagram 4">
            <a:extLst>
              <a:ext uri="{FF2B5EF4-FFF2-40B4-BE49-F238E27FC236}">
                <a16:creationId xmlns:a16="http://schemas.microsoft.com/office/drawing/2014/main" id="{77D5E9F0-BEE6-4E00-AE01-A2744E196A77}"/>
              </a:ext>
            </a:extLst>
          </p:cNvPr>
          <p:cNvGraphicFramePr>
            <a:graphicFrameLocks noGrp="1"/>
          </p:cNvGraphicFramePr>
          <p:nvPr>
            <p:ph idx="1"/>
          </p:nvPr>
        </p:nvGraphicFramePr>
        <p:xfrm>
          <a:off x="692193" y="3053368"/>
          <a:ext cx="6600735" cy="4037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40" name="Picture 540" descr="Qr code&#10;&#10;Description automatically generated">
            <a:extLst>
              <a:ext uri="{FF2B5EF4-FFF2-40B4-BE49-F238E27FC236}">
                <a16:creationId xmlns:a16="http://schemas.microsoft.com/office/drawing/2014/main" id="{6F12E3CD-0735-8E69-4F7C-D22A2C867A79}"/>
              </a:ext>
            </a:extLst>
          </p:cNvPr>
          <p:cNvPicPr>
            <a:picLocks noChangeAspect="1"/>
          </p:cNvPicPr>
          <p:nvPr/>
        </p:nvPicPr>
        <p:blipFill>
          <a:blip r:embed="rId10"/>
          <a:stretch>
            <a:fillRect/>
          </a:stretch>
        </p:blipFill>
        <p:spPr>
          <a:xfrm>
            <a:off x="1955758" y="6533292"/>
            <a:ext cx="1438503" cy="1438502"/>
          </a:xfrm>
          <a:prstGeom prst="rect">
            <a:avLst/>
          </a:prstGeom>
        </p:spPr>
      </p:pic>
    </p:spTree>
    <p:extLst>
      <p:ext uri="{BB962C8B-B14F-4D97-AF65-F5344CB8AC3E}">
        <p14:creationId xmlns:p14="http://schemas.microsoft.com/office/powerpoint/2010/main" val="85181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C96BBD-6CFA-0406-7AEE-9A395EE55C30}"/>
              </a:ext>
            </a:extLst>
          </p:cNvPr>
          <p:cNvSpPr>
            <a:spLocks noGrp="1"/>
          </p:cNvSpPr>
          <p:nvPr>
            <p:ph type="body" idx="1"/>
          </p:nvPr>
        </p:nvSpPr>
        <p:spPr>
          <a:xfrm>
            <a:off x="840137" y="1625600"/>
            <a:ext cx="4689427" cy="614679"/>
          </a:xfrm>
        </p:spPr>
        <p:txBody>
          <a:bodyPr/>
          <a:lstStyle/>
          <a:p>
            <a:r>
              <a:rPr lang="en-US">
                <a:ea typeface="+mj-lt"/>
                <a:cs typeface="+mj-lt"/>
              </a:rPr>
              <a:t>What Events Does SGA Host?</a:t>
            </a:r>
            <a:endParaRPr lang="en-US"/>
          </a:p>
        </p:txBody>
      </p:sp>
      <p:sp>
        <p:nvSpPr>
          <p:cNvPr id="3" name="Content Placeholder 2">
            <a:extLst>
              <a:ext uri="{FF2B5EF4-FFF2-40B4-BE49-F238E27FC236}">
                <a16:creationId xmlns:a16="http://schemas.microsoft.com/office/drawing/2014/main" id="{03BCF48B-7350-E914-2934-381B19FF4F37}"/>
              </a:ext>
            </a:extLst>
          </p:cNvPr>
          <p:cNvSpPr>
            <a:spLocks noGrp="1"/>
          </p:cNvSpPr>
          <p:nvPr>
            <p:ph sz="half" idx="2"/>
          </p:nvPr>
        </p:nvSpPr>
        <p:spPr>
          <a:xfrm>
            <a:off x="503404" y="2484846"/>
            <a:ext cx="4689428" cy="3991187"/>
          </a:xfrm>
        </p:spPr>
        <p:txBody>
          <a:bodyPr vert="horz" lIns="97536" tIns="48768" rIns="97536" bIns="48768" rtlCol="0" anchor="t">
            <a:noAutofit/>
          </a:bodyPr>
          <a:lstStyle/>
          <a:p>
            <a:pPr>
              <a:spcBef>
                <a:spcPts val="0"/>
              </a:spcBef>
            </a:pPr>
            <a:r>
              <a:rPr lang="en-US" sz="1707">
                <a:ea typeface="+mj-lt"/>
                <a:cs typeface="+mj-lt"/>
              </a:rPr>
              <a:t>Blood drives</a:t>
            </a:r>
            <a:endParaRPr lang="en-US" sz="1707"/>
          </a:p>
          <a:p>
            <a:pPr>
              <a:spcBef>
                <a:spcPts val="0"/>
              </a:spcBef>
              <a:buClr>
                <a:srgbClr val="8AD0D6"/>
              </a:buClr>
            </a:pPr>
            <a:r>
              <a:rPr lang="en-US" sz="1707">
                <a:ea typeface="+mj-lt"/>
                <a:cs typeface="+mj-lt"/>
              </a:rPr>
              <a:t>Homecoming</a:t>
            </a:r>
          </a:p>
          <a:p>
            <a:pPr>
              <a:spcBef>
                <a:spcPts val="0"/>
              </a:spcBef>
              <a:buClr>
                <a:srgbClr val="8AD0D6"/>
              </a:buClr>
            </a:pPr>
            <a:r>
              <a:rPr lang="en-US" sz="1707">
                <a:ea typeface="+mj-lt"/>
                <a:cs typeface="+mj-lt"/>
              </a:rPr>
              <a:t>House Games/Competitions (not Pop-Up House Games)</a:t>
            </a:r>
          </a:p>
          <a:p>
            <a:pPr>
              <a:spcBef>
                <a:spcPts val="0"/>
              </a:spcBef>
              <a:buClr>
                <a:srgbClr val="8AD0D6"/>
              </a:buClr>
            </a:pPr>
            <a:r>
              <a:rPr lang="en-US" sz="1707">
                <a:ea typeface="+mj-lt"/>
                <a:cs typeface="+mj-lt"/>
              </a:rPr>
              <a:t>Fundraisers (such as Dine to Donate [various locations] and Urban Air Spirit Night)</a:t>
            </a:r>
          </a:p>
          <a:p>
            <a:pPr>
              <a:spcBef>
                <a:spcPts val="0"/>
              </a:spcBef>
              <a:buClr>
                <a:srgbClr val="8AD0D6"/>
              </a:buClr>
            </a:pPr>
            <a:r>
              <a:rPr lang="en-US" sz="1707">
                <a:ea typeface="+mj-lt"/>
                <a:cs typeface="+mj-lt"/>
              </a:rPr>
              <a:t>Color specific dress downs/Spirit Week</a:t>
            </a:r>
          </a:p>
          <a:p>
            <a:pPr>
              <a:spcBef>
                <a:spcPts val="0"/>
              </a:spcBef>
              <a:buClr>
                <a:srgbClr val="8AD0D6"/>
              </a:buClr>
            </a:pPr>
            <a:r>
              <a:rPr lang="en-US" sz="1707">
                <a:ea typeface="+mj-lt"/>
                <a:cs typeface="+mj-lt"/>
              </a:rPr>
              <a:t>Teacher Appreciation Week </a:t>
            </a:r>
          </a:p>
          <a:p>
            <a:pPr>
              <a:spcBef>
                <a:spcPts val="0"/>
              </a:spcBef>
              <a:buClr>
                <a:srgbClr val="8AD0D6"/>
              </a:buClr>
            </a:pPr>
            <a:r>
              <a:rPr lang="en-US" sz="1707">
                <a:ea typeface="+mj-lt"/>
                <a:cs typeface="+mj-lt"/>
              </a:rPr>
              <a:t>Talent Show</a:t>
            </a:r>
          </a:p>
          <a:p>
            <a:pPr>
              <a:spcBef>
                <a:spcPts val="0"/>
              </a:spcBef>
              <a:buClr>
                <a:srgbClr val="8AD0D6"/>
              </a:buClr>
            </a:pPr>
            <a:r>
              <a:rPr lang="en-US" sz="1707">
                <a:ea typeface="+mj-lt"/>
                <a:cs typeface="+mj-lt"/>
              </a:rPr>
              <a:t>Field Day</a:t>
            </a:r>
          </a:p>
          <a:p>
            <a:pPr>
              <a:spcBef>
                <a:spcPts val="0"/>
              </a:spcBef>
              <a:buClr>
                <a:srgbClr val="8AD0D6"/>
              </a:buClr>
            </a:pPr>
            <a:r>
              <a:rPr lang="en-US" sz="1707">
                <a:ea typeface="+mj-lt"/>
                <a:cs typeface="+mj-lt"/>
              </a:rPr>
              <a:t>Pop Tab Drive</a:t>
            </a:r>
          </a:p>
          <a:p>
            <a:pPr>
              <a:spcBef>
                <a:spcPts val="0"/>
              </a:spcBef>
              <a:buClr>
                <a:srgbClr val="8AD0D6"/>
              </a:buClr>
            </a:pPr>
            <a:r>
              <a:rPr lang="en-US" sz="1707">
                <a:ea typeface="+mj-lt"/>
                <a:cs typeface="+mj-lt"/>
              </a:rPr>
              <a:t>Senior Handprint Wall</a:t>
            </a:r>
          </a:p>
          <a:p>
            <a:pPr>
              <a:spcBef>
                <a:spcPts val="0"/>
              </a:spcBef>
              <a:buClr>
                <a:srgbClr val="8AD0D6"/>
              </a:buClr>
            </a:pPr>
            <a:endParaRPr lang="en-US" sz="1707"/>
          </a:p>
          <a:p>
            <a:pPr marL="0" indent="0">
              <a:spcBef>
                <a:spcPts val="0"/>
              </a:spcBef>
              <a:buClr>
                <a:srgbClr val="8AD0D6"/>
              </a:buClr>
              <a:buNone/>
            </a:pPr>
            <a:r>
              <a:rPr lang="en-US" sz="1707">
                <a:ea typeface="+mj-lt"/>
                <a:cs typeface="+mj-lt"/>
              </a:rPr>
              <a:t>In the past, SGA has hosted:</a:t>
            </a:r>
          </a:p>
          <a:p>
            <a:pPr>
              <a:spcBef>
                <a:spcPts val="0"/>
              </a:spcBef>
              <a:buClr>
                <a:srgbClr val="8AD0D6"/>
              </a:buClr>
            </a:pPr>
            <a:r>
              <a:rPr lang="en-US" sz="1707">
                <a:ea typeface="+mj-lt"/>
                <a:cs typeface="+mj-lt"/>
              </a:rPr>
              <a:t>Valentines Grams</a:t>
            </a:r>
          </a:p>
          <a:p>
            <a:pPr>
              <a:spcBef>
                <a:spcPts val="0"/>
              </a:spcBef>
              <a:buClr>
                <a:srgbClr val="8AD0D6"/>
              </a:buClr>
            </a:pPr>
            <a:r>
              <a:rPr lang="en-US" sz="1707">
                <a:ea typeface="+mj-lt"/>
                <a:cs typeface="+mj-lt"/>
              </a:rPr>
              <a:t>Prom (2021)</a:t>
            </a:r>
          </a:p>
          <a:p>
            <a:pPr>
              <a:spcBef>
                <a:spcPts val="0"/>
              </a:spcBef>
              <a:buClr>
                <a:srgbClr val="8AD0D6"/>
              </a:buClr>
            </a:pPr>
            <a:r>
              <a:rPr lang="en-US" sz="1707">
                <a:ea typeface="+mj-lt"/>
                <a:cs typeface="+mj-lt"/>
              </a:rPr>
              <a:t>Canned Food Drive </a:t>
            </a:r>
          </a:p>
          <a:p>
            <a:pPr>
              <a:spcBef>
                <a:spcPts val="0"/>
              </a:spcBef>
              <a:buClr>
                <a:srgbClr val="8AD0D6"/>
              </a:buClr>
            </a:pPr>
            <a:r>
              <a:rPr lang="en-US" sz="1707">
                <a:ea typeface="+mj-lt"/>
                <a:cs typeface="+mj-lt"/>
              </a:rPr>
              <a:t>Hygiene Product Drive </a:t>
            </a:r>
          </a:p>
          <a:p>
            <a:pPr>
              <a:spcBef>
                <a:spcPts val="0"/>
              </a:spcBef>
              <a:buClr>
                <a:srgbClr val="8AD0D6"/>
              </a:buClr>
            </a:pPr>
            <a:r>
              <a:rPr lang="en-US" sz="1707">
                <a:ea typeface="+mj-lt"/>
                <a:cs typeface="+mj-lt"/>
              </a:rPr>
              <a:t>Glow in the Dark Middle School Dance (2020)</a:t>
            </a:r>
            <a:endParaRPr lang="en-US" sz="1707"/>
          </a:p>
        </p:txBody>
      </p:sp>
      <p:sp>
        <p:nvSpPr>
          <p:cNvPr id="6" name="Text Placeholder 5">
            <a:extLst>
              <a:ext uri="{FF2B5EF4-FFF2-40B4-BE49-F238E27FC236}">
                <a16:creationId xmlns:a16="http://schemas.microsoft.com/office/drawing/2014/main" id="{E7C93B3C-28EA-137E-F9A8-9A3CBB60A0D1}"/>
              </a:ext>
            </a:extLst>
          </p:cNvPr>
          <p:cNvSpPr>
            <a:spLocks noGrp="1"/>
          </p:cNvSpPr>
          <p:nvPr>
            <p:ph type="body" sz="quarter" idx="3"/>
          </p:nvPr>
        </p:nvSpPr>
        <p:spPr>
          <a:xfrm>
            <a:off x="6379804" y="1312092"/>
            <a:ext cx="4689428" cy="614679"/>
          </a:xfrm>
        </p:spPr>
        <p:txBody>
          <a:bodyPr/>
          <a:lstStyle/>
          <a:p>
            <a:r>
              <a:rPr lang="en-US">
                <a:ea typeface="+mj-lt"/>
                <a:cs typeface="+mj-lt"/>
              </a:rPr>
              <a:t>What Can SGA Not Do?</a:t>
            </a:r>
            <a:endParaRPr lang="en-US"/>
          </a:p>
        </p:txBody>
      </p:sp>
      <p:sp>
        <p:nvSpPr>
          <p:cNvPr id="4" name="Content Placeholder 3">
            <a:extLst>
              <a:ext uri="{FF2B5EF4-FFF2-40B4-BE49-F238E27FC236}">
                <a16:creationId xmlns:a16="http://schemas.microsoft.com/office/drawing/2014/main" id="{85D0331F-F03D-D1F5-81EE-F8104C661D5C}"/>
              </a:ext>
            </a:extLst>
          </p:cNvPr>
          <p:cNvSpPr>
            <a:spLocks noGrp="1"/>
          </p:cNvSpPr>
          <p:nvPr>
            <p:ph sz="quarter" idx="4"/>
          </p:nvPr>
        </p:nvSpPr>
        <p:spPr>
          <a:xfrm>
            <a:off x="6333360" y="2182948"/>
            <a:ext cx="4689428" cy="3991187"/>
          </a:xfrm>
        </p:spPr>
        <p:txBody>
          <a:bodyPr vert="horz" lIns="97536" tIns="48768" rIns="97536" bIns="48768" rtlCol="0" anchor="t">
            <a:normAutofit fontScale="85000" lnSpcReduction="20000"/>
          </a:bodyPr>
          <a:lstStyle/>
          <a:p>
            <a:pPr>
              <a:buClr>
                <a:srgbClr val="8AD0D6"/>
              </a:buClr>
              <a:buFont typeface="Wingdings 3"/>
              <a:buChar char=""/>
            </a:pPr>
            <a:r>
              <a:rPr lang="en-US" sz="2133"/>
              <a:t>Change the cafeteria food </a:t>
            </a:r>
            <a:endParaRPr lang="en-US" sz="2133">
              <a:ea typeface="+mj-lt"/>
              <a:cs typeface="+mj-lt"/>
            </a:endParaRPr>
          </a:p>
          <a:p>
            <a:pPr>
              <a:buClr>
                <a:srgbClr val="8AD0D6"/>
              </a:buClr>
              <a:buFont typeface="Wingdings 3"/>
              <a:buChar char=""/>
            </a:pPr>
            <a:r>
              <a:rPr lang="en-US" sz="2133"/>
              <a:t> Change dress-code rules</a:t>
            </a:r>
            <a:endParaRPr lang="en-US" sz="2133">
              <a:ea typeface="+mj-lt"/>
              <a:cs typeface="+mj-lt"/>
            </a:endParaRPr>
          </a:p>
          <a:p>
            <a:pPr>
              <a:buClr>
                <a:srgbClr val="8AD0D6"/>
              </a:buClr>
              <a:buFont typeface="Wingdings 3"/>
              <a:buChar char=""/>
            </a:pPr>
            <a:r>
              <a:rPr lang="en-US" sz="2133"/>
              <a:t> Create new clubs or classes</a:t>
            </a:r>
            <a:endParaRPr lang="en-US" sz="2133">
              <a:ea typeface="+mj-lt"/>
              <a:cs typeface="+mj-lt"/>
            </a:endParaRPr>
          </a:p>
          <a:p>
            <a:pPr>
              <a:buClr>
                <a:srgbClr val="8AD0D6"/>
              </a:buClr>
              <a:buFont typeface="Wingdings 3"/>
              <a:buChar char=""/>
            </a:pPr>
            <a:r>
              <a:rPr lang="en-US" sz="2133"/>
              <a:t> Build new facilities (such as a library)</a:t>
            </a:r>
            <a:endParaRPr lang="en-US" sz="2133">
              <a:ea typeface="+mj-lt"/>
              <a:cs typeface="+mj-lt"/>
            </a:endParaRPr>
          </a:p>
          <a:p>
            <a:pPr>
              <a:buClr>
                <a:srgbClr val="8AD0D6"/>
              </a:buClr>
              <a:buFont typeface="Wingdings 3"/>
              <a:buChar char=""/>
            </a:pPr>
            <a:r>
              <a:rPr lang="en-US" sz="2133"/>
              <a:t> Change school/classroom rules </a:t>
            </a:r>
            <a:endParaRPr lang="en-US" sz="2133">
              <a:ea typeface="+mj-lt"/>
              <a:cs typeface="+mj-lt"/>
            </a:endParaRPr>
          </a:p>
          <a:p>
            <a:pPr>
              <a:buClr>
                <a:srgbClr val="8AD0D6"/>
              </a:buClr>
              <a:buFont typeface="Wingdings 3"/>
              <a:buChar char=""/>
            </a:pPr>
            <a:r>
              <a:rPr lang="en-US" sz="2133"/>
              <a:t> Fire teachers</a:t>
            </a:r>
            <a:endParaRPr lang="en-US" sz="2133">
              <a:ea typeface="+mj-lt"/>
              <a:cs typeface="+mj-lt"/>
            </a:endParaRPr>
          </a:p>
          <a:p>
            <a:pPr>
              <a:buClr>
                <a:srgbClr val="8AD0D6"/>
              </a:buClr>
              <a:buFont typeface="Wingdings 3"/>
              <a:buChar char=""/>
            </a:pPr>
            <a:r>
              <a:rPr lang="en-US" sz="2133"/>
              <a:t>Create athletic programs or sports</a:t>
            </a:r>
            <a:endParaRPr lang="en-US" sz="2133">
              <a:ea typeface="+mj-lt"/>
              <a:cs typeface="+mj-lt"/>
            </a:endParaRPr>
          </a:p>
          <a:p>
            <a:pPr>
              <a:buClr>
                <a:srgbClr val="8AD0D6"/>
              </a:buClr>
              <a:buFont typeface="Wingdings 3"/>
              <a:buChar char=""/>
            </a:pPr>
            <a:r>
              <a:rPr lang="en-US" sz="2133"/>
              <a:t> Events run by other clubs (ex. NHS, FFEA, Senior Committee, Prom Committee, science Olympiad, etc. )</a:t>
            </a:r>
            <a:endParaRPr lang="en-US" sz="2133">
              <a:ea typeface="+mj-lt"/>
              <a:cs typeface="+mj-lt"/>
            </a:endParaRPr>
          </a:p>
          <a:p>
            <a:pPr>
              <a:buClr>
                <a:srgbClr val="8AD0D6"/>
              </a:buClr>
              <a:buFont typeface="Wingdings 3"/>
              <a:buChar char=""/>
            </a:pPr>
            <a:r>
              <a:rPr lang="en-US" sz="2133"/>
              <a:t> Give access to the roof top pool </a:t>
            </a:r>
            <a:endParaRPr lang="en-US" sz="2133">
              <a:ea typeface="+mj-lt"/>
              <a:cs typeface="+mj-lt"/>
            </a:endParaRPr>
          </a:p>
          <a:p>
            <a:pPr marL="0" indent="0">
              <a:buNone/>
            </a:pPr>
            <a:endParaRPr lang="en-US" sz="2133"/>
          </a:p>
        </p:txBody>
      </p:sp>
    </p:spTree>
    <p:extLst>
      <p:ext uri="{BB962C8B-B14F-4D97-AF65-F5344CB8AC3E}">
        <p14:creationId xmlns:p14="http://schemas.microsoft.com/office/powerpoint/2010/main" val="14132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66865"/>
            <a:ext cx="4306146" cy="4467536"/>
          </a:xfrm>
          <a:prstGeom prst="rect">
            <a:avLst/>
          </a:prstGeom>
        </p:spPr>
      </p:pic>
      <p:pic>
        <p:nvPicPr>
          <p:cNvPr id="12" name="Picture 11">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04371"/>
            <a:ext cx="1623906" cy="2523150"/>
          </a:xfrm>
          <a:prstGeom prst="rect">
            <a:avLst/>
          </a:prstGeom>
        </p:spPr>
      </p:pic>
      <p:sp>
        <p:nvSpPr>
          <p:cNvPr id="14" name="Oval 13">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2946" y="3007360"/>
            <a:ext cx="3007360" cy="300736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8532707" y="1219200"/>
            <a:ext cx="1710279" cy="1217501"/>
          </a:xfrm>
          <a:prstGeom prst="rect">
            <a:avLst/>
          </a:prstGeom>
        </p:spPr>
      </p:pic>
      <p:pic>
        <p:nvPicPr>
          <p:cNvPr id="18" name="Picture 17">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9179603" y="7721600"/>
            <a:ext cx="1059983" cy="812800"/>
          </a:xfrm>
          <a:prstGeom prst="rect">
            <a:avLst/>
          </a:prstGeom>
        </p:spPr>
      </p:pic>
      <p:sp>
        <p:nvSpPr>
          <p:cNvPr id="20" name="Rectangle 19">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97C894-4718-AB4A-9243-71868ED168EF}"/>
              </a:ext>
            </a:extLst>
          </p:cNvPr>
          <p:cNvSpPr>
            <a:spLocks noGrp="1"/>
          </p:cNvSpPr>
          <p:nvPr>
            <p:ph type="title"/>
          </p:nvPr>
        </p:nvSpPr>
        <p:spPr>
          <a:xfrm>
            <a:off x="689186" y="2763519"/>
            <a:ext cx="3312080" cy="1541067"/>
          </a:xfrm>
        </p:spPr>
        <p:txBody>
          <a:bodyPr vert="horz" lIns="97536" tIns="48768" rIns="97536" bIns="48768" rtlCol="0" anchor="b">
            <a:normAutofit/>
          </a:bodyPr>
          <a:lstStyle/>
          <a:p>
            <a:r>
              <a:rPr lang="en-US" sz="3413"/>
              <a:t>Suggestions</a:t>
            </a:r>
          </a:p>
        </p:txBody>
      </p:sp>
      <p:sp>
        <p:nvSpPr>
          <p:cNvPr id="22" name="Freeform: Shape 21">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064166" y="593766"/>
            <a:ext cx="7315201" cy="8566070"/>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4"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1317"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endParaRPr lang="en-US" sz="1920" kern="1200">
              <a:solidFill>
                <a:prstClr val="white"/>
              </a:solidFill>
              <a:latin typeface="Century Gothic" panose="020B0502020202020204"/>
              <a:ea typeface="+mn-ea"/>
              <a:cs typeface="+mn-cs"/>
            </a:endParaRPr>
          </a:p>
        </p:txBody>
      </p:sp>
      <p:sp>
        <p:nvSpPr>
          <p:cNvPr id="26" name="Rectangle 25">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6F8AA387-C510-1350-1322-E358110C4245}"/>
              </a:ext>
            </a:extLst>
          </p:cNvPr>
          <p:cNvSpPr>
            <a:spLocks noGrp="1"/>
          </p:cNvSpPr>
          <p:nvPr>
            <p:ph type="body" sz="half" idx="2"/>
          </p:nvPr>
        </p:nvSpPr>
        <p:spPr>
          <a:xfrm>
            <a:off x="689186" y="4513593"/>
            <a:ext cx="3311734" cy="3126727"/>
          </a:xfrm>
        </p:spPr>
        <p:txBody>
          <a:bodyPr vert="horz" lIns="97536" tIns="48768" rIns="97536" bIns="48768" rtlCol="0">
            <a:normAutofit/>
          </a:bodyPr>
          <a:lstStyle/>
          <a:p>
            <a:pPr>
              <a:buFont typeface="Wingdings 3" charset="2"/>
              <a:buChar char=""/>
            </a:pPr>
            <a:r>
              <a:rPr lang="en-US" sz="1707"/>
              <a:t>With the QR codes you can give SGA suggestions as to what events and projects that you would like us to organize or host. All suggestions should be appropriate and reasonable. </a:t>
            </a:r>
          </a:p>
        </p:txBody>
      </p:sp>
      <p:pic>
        <p:nvPicPr>
          <p:cNvPr id="3" name="Picture 5" descr="Qr code&#10;&#10;Description automatically generated">
            <a:extLst>
              <a:ext uri="{FF2B5EF4-FFF2-40B4-BE49-F238E27FC236}">
                <a16:creationId xmlns:a16="http://schemas.microsoft.com/office/drawing/2014/main" id="{8618A971-1F03-36FB-E651-1CB5E57E891F}"/>
              </a:ext>
            </a:extLst>
          </p:cNvPr>
          <p:cNvPicPr>
            <a:picLocks noChangeAspect="1"/>
          </p:cNvPicPr>
          <p:nvPr/>
        </p:nvPicPr>
        <p:blipFill>
          <a:blip r:embed="rId7"/>
          <a:stretch>
            <a:fillRect/>
          </a:stretch>
        </p:blipFill>
        <p:spPr>
          <a:xfrm>
            <a:off x="5385016" y="3522974"/>
            <a:ext cx="3357890" cy="3357890"/>
          </a:xfrm>
          <a:prstGeom prst="rect">
            <a:avLst/>
          </a:prstGeom>
          <a:effectLst/>
        </p:spPr>
      </p:pic>
      <p:pic>
        <p:nvPicPr>
          <p:cNvPr id="5" name="Picture 5" descr="Qr code&#10;&#10;Description automatically generated">
            <a:extLst>
              <a:ext uri="{FF2B5EF4-FFF2-40B4-BE49-F238E27FC236}">
                <a16:creationId xmlns:a16="http://schemas.microsoft.com/office/drawing/2014/main" id="{B95FA5A1-DCE8-DA79-ED78-98DE6769463C}"/>
              </a:ext>
            </a:extLst>
          </p:cNvPr>
          <p:cNvPicPr>
            <a:picLocks noGrp="1" noChangeAspect="1"/>
          </p:cNvPicPr>
          <p:nvPr>
            <p:ph idx="1"/>
          </p:nvPr>
        </p:nvPicPr>
        <p:blipFill>
          <a:blip r:embed="rId8"/>
          <a:stretch>
            <a:fillRect/>
          </a:stretch>
        </p:blipFill>
        <p:spPr>
          <a:xfrm>
            <a:off x="8953697" y="3522974"/>
            <a:ext cx="3357890" cy="3357890"/>
          </a:xfrm>
          <a:prstGeom prst="rect">
            <a:avLst/>
          </a:prstGeom>
          <a:effectLst/>
        </p:spPr>
      </p:pic>
      <p:sp>
        <p:nvSpPr>
          <p:cNvPr id="7" name="TextBox 6">
            <a:extLst>
              <a:ext uri="{FF2B5EF4-FFF2-40B4-BE49-F238E27FC236}">
                <a16:creationId xmlns:a16="http://schemas.microsoft.com/office/drawing/2014/main" id="{A8F15A5B-13E1-A455-3578-CD984EC4BA07}"/>
              </a:ext>
            </a:extLst>
          </p:cNvPr>
          <p:cNvSpPr txBox="1"/>
          <p:nvPr/>
        </p:nvSpPr>
        <p:spPr>
          <a:xfrm>
            <a:off x="5385337" y="3190163"/>
            <a:ext cx="3690112"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General Suggestion Box</a:t>
            </a:r>
          </a:p>
        </p:txBody>
      </p:sp>
      <p:sp>
        <p:nvSpPr>
          <p:cNvPr id="8" name="TextBox 7">
            <a:extLst>
              <a:ext uri="{FF2B5EF4-FFF2-40B4-BE49-F238E27FC236}">
                <a16:creationId xmlns:a16="http://schemas.microsoft.com/office/drawing/2014/main" id="{7D62D74B-4F02-17A9-8EE2-02E89A319BEA}"/>
              </a:ext>
            </a:extLst>
          </p:cNvPr>
          <p:cNvSpPr txBox="1"/>
          <p:nvPr/>
        </p:nvSpPr>
        <p:spPr>
          <a:xfrm>
            <a:off x="9233408" y="3172987"/>
            <a:ext cx="3088640"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House Suggestion Box</a:t>
            </a:r>
          </a:p>
        </p:txBody>
      </p:sp>
    </p:spTree>
    <p:extLst>
      <p:ext uri="{BB962C8B-B14F-4D97-AF65-F5344CB8AC3E}">
        <p14:creationId xmlns:p14="http://schemas.microsoft.com/office/powerpoint/2010/main" val="2334104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FC19-3ACC-FD8B-160A-8A2A4984FBE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9550EDD2-BEB2-5D3D-8835-9C51BE3E3719}"/>
              </a:ext>
            </a:extLst>
          </p:cNvPr>
          <p:cNvSpPr>
            <a:spLocks noGrp="1"/>
          </p:cNvSpPr>
          <p:nvPr>
            <p:ph type="pic" idx="1"/>
          </p:nvPr>
        </p:nvSpPr>
        <p:spPr/>
      </p:sp>
      <p:sp>
        <p:nvSpPr>
          <p:cNvPr id="4" name="Text Placeholder 3">
            <a:extLst>
              <a:ext uri="{FF2B5EF4-FFF2-40B4-BE49-F238E27FC236}">
                <a16:creationId xmlns:a16="http://schemas.microsoft.com/office/drawing/2014/main" id="{CA001961-E3E2-47B9-F566-EBADC1E5B747}"/>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071D8127-30C0-D721-2C7E-13D51694256A}"/>
              </a:ext>
            </a:extLst>
          </p:cNvPr>
          <p:cNvPicPr>
            <a:picLocks noChangeAspect="1"/>
          </p:cNvPicPr>
          <p:nvPr/>
        </p:nvPicPr>
        <p:blipFill>
          <a:blip r:embed="rId2"/>
          <a:stretch>
            <a:fillRect/>
          </a:stretch>
        </p:blipFill>
        <p:spPr>
          <a:xfrm>
            <a:off x="58189" y="238298"/>
            <a:ext cx="12888422" cy="9277003"/>
          </a:xfrm>
          <a:prstGeom prst="rect">
            <a:avLst/>
          </a:prstGeom>
        </p:spPr>
      </p:pic>
    </p:spTree>
    <p:extLst>
      <p:ext uri="{BB962C8B-B14F-4D97-AF65-F5344CB8AC3E}">
        <p14:creationId xmlns:p14="http://schemas.microsoft.com/office/powerpoint/2010/main" val="106697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7CED-EDD6-F0F2-4DB9-382833E525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558BC0-15C6-6B2C-37E7-2D72D01707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A2B15F-AD29-FF64-75D4-9AD9A2E5CD66}"/>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710704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F60EF6-B021-419B-8202-C9ED91486123">
            <a:hlinkClick r:id="" action="ppaction://media"/>
            <a:extLst>
              <a:ext uri="{FF2B5EF4-FFF2-40B4-BE49-F238E27FC236}">
                <a16:creationId xmlns:a16="http://schemas.microsoft.com/office/drawing/2014/main" id="{29732AA7-E874-833A-E735-795FB476DB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8235" y="1407112"/>
            <a:ext cx="3318581" cy="6996715"/>
          </a:xfrm>
          <a:prstGeom prst="rect">
            <a:avLst/>
          </a:prstGeom>
        </p:spPr>
      </p:pic>
      <p:sp>
        <p:nvSpPr>
          <p:cNvPr id="5" name="Rectangle 4">
            <a:extLst>
              <a:ext uri="{FF2B5EF4-FFF2-40B4-BE49-F238E27FC236}">
                <a16:creationId xmlns:a16="http://schemas.microsoft.com/office/drawing/2014/main" id="{2A23CE61-5C94-F46C-DF6B-9403F73ECF18}"/>
              </a:ext>
            </a:extLst>
          </p:cNvPr>
          <p:cNvSpPr/>
          <p:nvPr/>
        </p:nvSpPr>
        <p:spPr>
          <a:xfrm>
            <a:off x="313189" y="1407113"/>
            <a:ext cx="7928156" cy="6533968"/>
          </a:xfrm>
          <a:prstGeom prst="rect">
            <a:avLst/>
          </a:prstGeom>
          <a:noFill/>
        </p:spPr>
        <p:txBody>
          <a:bodyPr wrap="square" lIns="97536" tIns="48768" rIns="97536" bIns="48768">
            <a:spAutoFit/>
          </a:bodyPr>
          <a:lstStyle/>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Order your </a:t>
            </a:r>
            <a:r>
              <a:rPr lang="en-US" sz="2987" b="1" kern="1200" dirty="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t>
            </a: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cookies via the app on THURSDAYS only</a:t>
            </a: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by following the video directions.</a:t>
            </a:r>
          </a:p>
          <a:p>
            <a:pPr algn="ctr" defTabSz="975390"/>
            <a:endPar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You CANNOT order any other day. Or the order will not be delivered. </a:t>
            </a:r>
          </a:p>
          <a:p>
            <a:pPr algn="ctr" defTabSz="975390"/>
            <a:endPar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endPar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DO NOT order the </a:t>
            </a: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ice cream.</a:t>
            </a:r>
          </a:p>
          <a:p>
            <a:pPr algn="ctr" defTabSz="975390"/>
            <a:endPar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Message SGA on </a:t>
            </a:r>
            <a:r>
              <a:rPr lang="en-US" sz="2987" b="1" kern="1200" dirty="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insta</a:t>
            </a:r>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 pic of you with your </a:t>
            </a:r>
            <a:r>
              <a:rPr lang="en-US" sz="2987" b="1" kern="1200" dirty="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dirty="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box for a chance to be featured on our page! @scpa.sga</a:t>
            </a:r>
          </a:p>
        </p:txBody>
      </p:sp>
    </p:spTree>
    <p:extLst>
      <p:ext uri="{BB962C8B-B14F-4D97-AF65-F5344CB8AC3E}">
        <p14:creationId xmlns:p14="http://schemas.microsoft.com/office/powerpoint/2010/main" val="8805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ext&#10;&#10;Description automatically generated">
            <a:extLst>
              <a:ext uri="{FF2B5EF4-FFF2-40B4-BE49-F238E27FC236}">
                <a16:creationId xmlns:a16="http://schemas.microsoft.com/office/drawing/2014/main" id="{2CB33887-2A16-A507-69C0-0CF082853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535" y="1218248"/>
            <a:ext cx="5647083" cy="7317105"/>
          </a:xfrm>
          <a:prstGeom prst="rect">
            <a:avLst/>
          </a:prstGeom>
        </p:spPr>
      </p:pic>
      <p:sp>
        <p:nvSpPr>
          <p:cNvPr id="2" name="Title 1"/>
          <p:cNvSpPr>
            <a:spLocks noGrp="1"/>
          </p:cNvSpPr>
          <p:nvPr>
            <p:ph type="ctrTitle"/>
          </p:nvPr>
        </p:nvSpPr>
        <p:spPr>
          <a:xfrm>
            <a:off x="8473559" y="3494680"/>
            <a:ext cx="4531242" cy="1056915"/>
          </a:xfrm>
        </p:spPr>
        <p:txBody>
          <a:bodyPr>
            <a:normAutofit fontScale="90000"/>
          </a:bodyPr>
          <a:lstStyle/>
          <a:p>
            <a:pPr algn="ctr"/>
            <a:r>
              <a:rPr lang="en-US" dirty="0">
                <a:latin typeface="Amasis MT Pro Black" panose="02040A04050005020304" pitchFamily="18" charset="0"/>
              </a:rPr>
              <a:t>Work for the City of Port St. Lucie!</a:t>
            </a:r>
          </a:p>
        </p:txBody>
      </p:sp>
      <p:pic>
        <p:nvPicPr>
          <p:cNvPr id="7" name="Picture 6" descr="Qr code&#10;&#10;Description automatically generated">
            <a:extLst>
              <a:ext uri="{FF2B5EF4-FFF2-40B4-BE49-F238E27FC236}">
                <a16:creationId xmlns:a16="http://schemas.microsoft.com/office/drawing/2014/main" id="{A7C16F96-BB5D-81A8-4F2C-CC81B9E7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748" y="5527210"/>
            <a:ext cx="2012485" cy="2246259"/>
          </a:xfrm>
          <a:prstGeom prst="rect">
            <a:avLst/>
          </a:prstGeom>
        </p:spPr>
      </p:pic>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EBEC-9FDE-5055-7EAA-E177C2E0C8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0A0A3-2549-9C2E-B8A9-1029512C2C4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CB153BC-F31D-63D5-A49C-2C81635CBC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9339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1D1239C-4BAD-08F6-4B27-85A6AADC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7297136"/>
          </a:xfrm>
          <a:prstGeom prst="rect">
            <a:avLst/>
          </a:prstGeom>
        </p:spPr>
      </p:pic>
      <p:sp>
        <p:nvSpPr>
          <p:cNvPr id="6" name="TextBox 5">
            <a:extLst>
              <a:ext uri="{FF2B5EF4-FFF2-40B4-BE49-F238E27FC236}">
                <a16:creationId xmlns:a16="http://schemas.microsoft.com/office/drawing/2014/main" id="{DF6D4F07-1EDE-64C0-0E74-AD42671DC0F2}"/>
              </a:ext>
            </a:extLst>
          </p:cNvPr>
          <p:cNvSpPr txBox="1"/>
          <p:nvPr/>
        </p:nvSpPr>
        <p:spPr>
          <a:xfrm>
            <a:off x="-178293" y="7652512"/>
            <a:ext cx="13183093" cy="1143005"/>
          </a:xfrm>
          <a:prstGeom prst="rect">
            <a:avLst/>
          </a:prstGeom>
          <a:noFill/>
        </p:spPr>
        <p:txBody>
          <a:bodyPr wrap="square" rtlCol="0">
            <a:spAutoFit/>
          </a:bodyPr>
          <a:lstStyle/>
          <a:p>
            <a:pPr algn="ctr" defTabSz="650230"/>
            <a:r>
              <a:rPr lang="en-US" sz="2276" kern="1200" dirty="0">
                <a:solidFill>
                  <a:prstClr val="black"/>
                </a:solidFill>
                <a:latin typeface="Calibri" panose="020F0502020204030204"/>
                <a:ea typeface="+mn-ea"/>
                <a:cs typeface="+mn-cs"/>
              </a:rPr>
              <a:t>This year's </a:t>
            </a:r>
            <a:r>
              <a:rPr lang="en-US" sz="2276" b="1" kern="1200" dirty="0">
                <a:solidFill>
                  <a:prstClr val="black"/>
                </a:solidFill>
                <a:latin typeface="Calibri" panose="020F0502020204030204"/>
                <a:ea typeface="+mn-ea"/>
                <a:cs typeface="+mn-cs"/>
              </a:rPr>
              <a:t>Student Podcast Challenge</a:t>
            </a:r>
            <a:r>
              <a:rPr lang="en-US" sz="2276" kern="1200" dirty="0">
                <a:solidFill>
                  <a:prstClr val="black"/>
                </a:solidFill>
                <a:latin typeface="Calibri" panose="020F0502020204030204"/>
                <a:ea typeface="+mn-ea"/>
                <a:cs typeface="+mn-cs"/>
              </a:rPr>
              <a:t> will open for entries on </a:t>
            </a:r>
            <a:r>
              <a:rPr lang="en-US" sz="2276" b="1" kern="1200" dirty="0">
                <a:solidFill>
                  <a:prstClr val="black"/>
                </a:solidFill>
                <a:latin typeface="Calibri" panose="020F0502020204030204"/>
                <a:ea typeface="+mn-ea"/>
                <a:cs typeface="+mn-cs"/>
              </a:rPr>
              <a:t>Jan. 6, 2023</a:t>
            </a:r>
            <a:r>
              <a:rPr lang="en-US" sz="2276" kern="1200" dirty="0">
                <a:solidFill>
                  <a:prstClr val="black"/>
                </a:solidFill>
                <a:latin typeface="Calibri" panose="020F0502020204030204"/>
                <a:ea typeface="+mn-ea"/>
                <a:cs typeface="+mn-cs"/>
              </a:rPr>
              <a:t> and close on </a:t>
            </a:r>
            <a:r>
              <a:rPr lang="en-US" sz="2276" b="1" kern="1200" dirty="0">
                <a:solidFill>
                  <a:prstClr val="black"/>
                </a:solidFill>
                <a:latin typeface="Calibri" panose="020F0502020204030204"/>
                <a:ea typeface="+mn-ea"/>
                <a:cs typeface="+mn-cs"/>
              </a:rPr>
              <a:t>April 28</a:t>
            </a:r>
          </a:p>
          <a:p>
            <a:pPr algn="ctr" defTabSz="650230"/>
            <a:endParaRPr lang="en-US" sz="2276" b="1" kern="1200" dirty="0">
              <a:solidFill>
                <a:prstClr val="black"/>
              </a:solidFill>
              <a:latin typeface="Calibri" panose="020F0502020204030204"/>
              <a:ea typeface="+mn-ea"/>
              <a:cs typeface="+mn-cs"/>
            </a:endParaRPr>
          </a:p>
          <a:p>
            <a:pPr algn="ctr" defTabSz="650230"/>
            <a:r>
              <a:rPr lang="en-US" sz="2276" kern="1200" dirty="0">
                <a:solidFill>
                  <a:prstClr val="black"/>
                </a:solidFill>
                <a:latin typeface="Calibri" panose="020F0502020204030204"/>
                <a:ea typeface="+mn-ea"/>
                <a:cs typeface="+mn-cs"/>
                <a:hlinkClick r:id="rId3"/>
              </a:rPr>
              <a:t>https://www.npr.org/2022/12/14/1141665744/student-podcast-challenge-contest-npr-2023</a:t>
            </a:r>
            <a:r>
              <a:rPr lang="en-US" sz="2276" b="1" kern="1200" dirty="0">
                <a:solidFill>
                  <a:prstClr val="black"/>
                </a:solidFill>
                <a:latin typeface="Calibri" panose="020F0502020204030204"/>
                <a:ea typeface="+mn-ea"/>
                <a:cs typeface="+mn-cs"/>
              </a:rPr>
              <a:t> </a:t>
            </a:r>
            <a:endParaRPr lang="en-US" sz="2276" kern="1200" dirty="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32506342-19C4-8FDE-8209-6ADD4B5290E4}"/>
              </a:ext>
            </a:extLst>
          </p:cNvPr>
          <p:cNvPicPr>
            <a:picLocks noChangeAspect="1"/>
          </p:cNvPicPr>
          <p:nvPr/>
        </p:nvPicPr>
        <p:blipFill>
          <a:blip r:embed="rId4"/>
          <a:stretch>
            <a:fillRect/>
          </a:stretch>
        </p:blipFill>
        <p:spPr>
          <a:xfrm>
            <a:off x="9766471" y="2409347"/>
            <a:ext cx="2189557" cy="2154802"/>
          </a:xfrm>
          <a:prstGeom prst="rect">
            <a:avLst/>
          </a:prstGeom>
        </p:spPr>
      </p:pic>
    </p:spTree>
    <p:extLst>
      <p:ext uri="{BB962C8B-B14F-4D97-AF65-F5344CB8AC3E}">
        <p14:creationId xmlns:p14="http://schemas.microsoft.com/office/powerpoint/2010/main" val="2895890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0608-9F90-EF5E-2903-D11A6BEA79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600D9-CB7F-0DD9-9C23-5BDFAE5A64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5ECB726-B552-922F-AF1E-7F2584061AC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17635CC2-A96F-F10A-6CDC-FAD14A3D335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659877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81760" y="1219200"/>
            <a:ext cx="8641280" cy="2512213"/>
          </a:xfrm>
          <a:prstGeom prst="rect">
            <a:avLst/>
          </a:prstGeom>
        </p:spPr>
        <p:txBody>
          <a:bodyPr spcFirstLastPara="1" wrap="square" lIns="130027" tIns="130027" rIns="130027" bIns="130027" anchor="b" anchorCtr="0">
            <a:normAutofit fontScale="90000"/>
          </a:bodyPr>
          <a:lstStyle/>
          <a:p>
            <a:r>
              <a:rPr lang="en"/>
              <a:t>SUL Club</a:t>
            </a:r>
            <a:endParaRPr/>
          </a:p>
          <a:p>
            <a:r>
              <a:rPr lang="en"/>
              <a:t>The Heart of History</a:t>
            </a:r>
            <a:endParaRPr/>
          </a:p>
        </p:txBody>
      </p:sp>
      <p:sp>
        <p:nvSpPr>
          <p:cNvPr id="55" name="Google Shape;55;p13"/>
          <p:cNvSpPr txBox="1">
            <a:spLocks noGrp="1"/>
          </p:cNvSpPr>
          <p:nvPr>
            <p:ph type="subTitle" idx="1"/>
          </p:nvPr>
        </p:nvSpPr>
        <p:spPr>
          <a:xfrm>
            <a:off x="443307" y="3731414"/>
            <a:ext cx="12118187" cy="4091733"/>
          </a:xfrm>
          <a:prstGeom prst="rect">
            <a:avLst/>
          </a:prstGeom>
        </p:spPr>
        <p:txBody>
          <a:bodyPr spcFirstLastPara="1" wrap="square" lIns="130027" tIns="130027" rIns="130027" bIns="130027" anchor="t" anchorCtr="0">
            <a:normAutofit fontScale="92500" lnSpcReduction="20000"/>
          </a:bodyPr>
          <a:lstStyle/>
          <a:p>
            <a:pPr marL="0" indent="0"/>
            <a:r>
              <a:rPr lang="en" dirty="0"/>
              <a:t>SUL is a place to be chill, eat your lunch, and learn about history and do history trivia questions.</a:t>
            </a:r>
          </a:p>
          <a:p>
            <a:pPr marL="0" indent="0"/>
            <a:r>
              <a:rPr lang="en" dirty="0"/>
              <a:t>SUL club will be held in Mr Kyryliw’s class room 169.</a:t>
            </a:r>
            <a:endParaRPr dirty="0"/>
          </a:p>
          <a:p>
            <a:pPr marL="0" indent="0" algn="l"/>
            <a:r>
              <a:rPr lang="en" dirty="0"/>
              <a:t>  If you have any questions email me at:</a:t>
            </a:r>
            <a:endParaRPr dirty="0"/>
          </a:p>
          <a:p>
            <a:pPr marL="0" indent="0" algn="l"/>
            <a:r>
              <a:rPr lang="en" dirty="0"/>
              <a:t>      </a:t>
            </a:r>
            <a:endParaRPr dirty="0"/>
          </a:p>
          <a:p>
            <a:pPr marL="0" indent="0" algn="l"/>
            <a:r>
              <a:rPr lang="en" dirty="0"/>
              <a:t> </a:t>
            </a:r>
            <a:r>
              <a:rPr lang="en" b="1" u="sng" dirty="0">
                <a:solidFill>
                  <a:schemeClr val="hlink"/>
                </a:solidFill>
                <a:hlinkClick r:id="rId3"/>
              </a:rPr>
              <a:t>CNich002@somerset.colegia.org</a:t>
            </a:r>
            <a:endParaRPr b="1" dirty="0"/>
          </a:p>
          <a:p>
            <a:pPr marL="0" indent="0" algn="l"/>
            <a:endParaRPr b="1" dirty="0"/>
          </a:p>
          <a:p>
            <a:pPr marL="0" indent="0" algn="l"/>
            <a:r>
              <a:rPr lang="en" b="1" dirty="0"/>
              <a:t> Starting 3/24/2023 At lunch time</a:t>
            </a:r>
            <a:endParaRPr b="1" dirty="0"/>
          </a:p>
        </p:txBody>
      </p:sp>
      <p:pic>
        <p:nvPicPr>
          <p:cNvPr id="56" name="Google Shape;56;p13"/>
          <p:cNvPicPr preferRelativeResize="0"/>
          <p:nvPr/>
        </p:nvPicPr>
        <p:blipFill>
          <a:blip r:embed="rId4">
            <a:alphaModFix/>
          </a:blip>
          <a:stretch>
            <a:fillRect/>
          </a:stretch>
        </p:blipFill>
        <p:spPr>
          <a:xfrm>
            <a:off x="10432427" y="1219201"/>
            <a:ext cx="2572372" cy="2512218"/>
          </a:xfrm>
          <a:prstGeom prst="rect">
            <a:avLst/>
          </a:prstGeom>
          <a:noFill/>
          <a:ln>
            <a:noFill/>
          </a:ln>
        </p:spPr>
      </p:pic>
      <p:pic>
        <p:nvPicPr>
          <p:cNvPr id="57" name="Google Shape;57;p13"/>
          <p:cNvPicPr preferRelativeResize="0"/>
          <p:nvPr/>
        </p:nvPicPr>
        <p:blipFill>
          <a:blip r:embed="rId5">
            <a:alphaModFix/>
          </a:blip>
          <a:stretch>
            <a:fillRect/>
          </a:stretch>
        </p:blipFill>
        <p:spPr>
          <a:xfrm>
            <a:off x="1" y="1219201"/>
            <a:ext cx="2572372" cy="25122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425382"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Mock Trial in 263, on Mondays and Tuesdays during lunch.</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Chess Club- Thursday at lunch, in 232</a:t>
            </a:r>
          </a:p>
          <a:p>
            <a:r>
              <a:rPr lang="en-US" sz="2500" dirty="0">
                <a:solidFill>
                  <a:srgbClr val="FFFFFF"/>
                </a:solidFill>
                <a:latin typeface="Abadi" panose="020B0604020202020204" pitchFamily="34" charset="0"/>
              </a:rPr>
              <a:t>Senior Committee Meeting, Thursdays, after school, in 136</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CDBA7-7AA6-DAA3-2359-33140F9680FC}"/>
              </a:ext>
            </a:extLst>
          </p:cNvPr>
          <p:cNvPicPr>
            <a:picLocks noChangeAspect="1"/>
          </p:cNvPicPr>
          <p:nvPr/>
        </p:nvPicPr>
        <p:blipFill>
          <a:blip r:embed="rId2"/>
          <a:stretch>
            <a:fillRect/>
          </a:stretch>
        </p:blipFill>
        <p:spPr>
          <a:xfrm>
            <a:off x="5296" y="0"/>
            <a:ext cx="13004800" cy="9621596"/>
          </a:xfrm>
          <a:prstGeom prst="rect">
            <a:avLst/>
          </a:prstGeom>
        </p:spPr>
      </p:pic>
      <p:pic>
        <p:nvPicPr>
          <p:cNvPr id="3" name="Picture 2">
            <a:extLst>
              <a:ext uri="{FF2B5EF4-FFF2-40B4-BE49-F238E27FC236}">
                <a16:creationId xmlns:a16="http://schemas.microsoft.com/office/drawing/2014/main" id="{4047590E-A360-2C2D-0B28-509085DDE34D}"/>
              </a:ext>
            </a:extLst>
          </p:cNvPr>
          <p:cNvPicPr>
            <a:picLocks noChangeAspect="1"/>
          </p:cNvPicPr>
          <p:nvPr/>
        </p:nvPicPr>
        <p:blipFill>
          <a:blip r:embed="rId3"/>
          <a:stretch>
            <a:fillRect/>
          </a:stretch>
        </p:blipFill>
        <p:spPr>
          <a:xfrm>
            <a:off x="5835534" y="3834504"/>
            <a:ext cx="2415987" cy="2084591"/>
          </a:xfrm>
          <a:prstGeom prst="rect">
            <a:avLst/>
          </a:prstGeom>
        </p:spPr>
      </p:pic>
    </p:spTree>
    <p:extLst>
      <p:ext uri="{BB962C8B-B14F-4D97-AF65-F5344CB8AC3E}">
        <p14:creationId xmlns:p14="http://schemas.microsoft.com/office/powerpoint/2010/main" val="424035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1"/>
            <a:ext cx="13004800" cy="10131410"/>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B7CC-0C32-5B1D-17B8-9EA9947B2D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F4E466F-ECCA-254E-9A5A-0D5EE3162611}"/>
              </a:ext>
            </a:extLst>
          </p:cNvPr>
          <p:cNvPicPr>
            <a:picLocks noGrp="1" noChangeAspect="1"/>
          </p:cNvPicPr>
          <p:nvPr>
            <p:ph idx="1"/>
          </p:nvPr>
        </p:nvPicPr>
        <p:blipFill>
          <a:blip r:embed="rId2"/>
          <a:stretch>
            <a:fillRect/>
          </a:stretch>
        </p:blipFill>
        <p:spPr>
          <a:xfrm>
            <a:off x="1" y="2676095"/>
            <a:ext cx="12885490" cy="6085348"/>
          </a:xfrm>
        </p:spPr>
      </p:pic>
      <p:pic>
        <p:nvPicPr>
          <p:cNvPr id="5" name="Picture 4">
            <a:extLst>
              <a:ext uri="{FF2B5EF4-FFF2-40B4-BE49-F238E27FC236}">
                <a16:creationId xmlns:a16="http://schemas.microsoft.com/office/drawing/2014/main" id="{DA14B408-2C8E-7F5E-D6AC-3B16C2A08409}"/>
              </a:ext>
            </a:extLst>
          </p:cNvPr>
          <p:cNvPicPr>
            <a:picLocks noChangeAspect="1"/>
          </p:cNvPicPr>
          <p:nvPr/>
        </p:nvPicPr>
        <p:blipFill>
          <a:blip r:embed="rId3"/>
          <a:stretch>
            <a:fillRect/>
          </a:stretch>
        </p:blipFill>
        <p:spPr>
          <a:xfrm>
            <a:off x="0" y="1219201"/>
            <a:ext cx="13004800" cy="1456895"/>
          </a:xfrm>
          <a:prstGeom prst="rect">
            <a:avLst/>
          </a:prstGeom>
        </p:spPr>
      </p:pic>
      <p:sp>
        <p:nvSpPr>
          <p:cNvPr id="8" name="TextBox 7">
            <a:extLst>
              <a:ext uri="{FF2B5EF4-FFF2-40B4-BE49-F238E27FC236}">
                <a16:creationId xmlns:a16="http://schemas.microsoft.com/office/drawing/2014/main" id="{F2310F35-1B54-AFEE-8BB0-F55685E5EEA8}"/>
              </a:ext>
            </a:extLst>
          </p:cNvPr>
          <p:cNvSpPr txBox="1"/>
          <p:nvPr/>
        </p:nvSpPr>
        <p:spPr>
          <a:xfrm>
            <a:off x="7593874" y="5151562"/>
            <a:ext cx="1559529" cy="387798"/>
          </a:xfrm>
          <a:prstGeom prst="rect">
            <a:avLst/>
          </a:prstGeom>
          <a:noFill/>
        </p:spPr>
        <p:txBody>
          <a:bodyPr wrap="none" rtlCol="0">
            <a:spAutoFit/>
          </a:bodyPr>
          <a:lstStyle/>
          <a:p>
            <a:pPr defTabSz="975390"/>
            <a:r>
              <a:rPr lang="en-US" sz="1920" kern="1200" dirty="0">
                <a:solidFill>
                  <a:prstClr val="black"/>
                </a:solidFill>
                <a:latin typeface="Calibri" panose="020F0502020204030204"/>
                <a:ea typeface="+mn-ea"/>
                <a:cs typeface="+mn-cs"/>
              </a:rPr>
              <a:t>Warnings 344</a:t>
            </a:r>
          </a:p>
        </p:txBody>
      </p:sp>
      <p:sp>
        <p:nvSpPr>
          <p:cNvPr id="9" name="TextBox 8">
            <a:extLst>
              <a:ext uri="{FF2B5EF4-FFF2-40B4-BE49-F238E27FC236}">
                <a16:creationId xmlns:a16="http://schemas.microsoft.com/office/drawing/2014/main" id="{33823CB1-892E-D89B-B05D-97B98E485FA4}"/>
              </a:ext>
            </a:extLst>
          </p:cNvPr>
          <p:cNvSpPr txBox="1"/>
          <p:nvPr/>
        </p:nvSpPr>
        <p:spPr>
          <a:xfrm>
            <a:off x="5623250" y="2934243"/>
            <a:ext cx="713657" cy="420756"/>
          </a:xfrm>
          <a:prstGeom prst="rect">
            <a:avLst/>
          </a:prstGeom>
          <a:noFill/>
        </p:spPr>
        <p:txBody>
          <a:bodyPr wrap="none" rtlCol="0">
            <a:spAutoFit/>
          </a:bodyPr>
          <a:lstStyle/>
          <a:p>
            <a:pPr defTabSz="975390"/>
            <a:r>
              <a:rPr lang="en-US" sz="1067" kern="1200" dirty="0">
                <a:solidFill>
                  <a:prstClr val="black"/>
                </a:solidFill>
                <a:latin typeface="Calibri" panose="020F0502020204030204"/>
                <a:ea typeface="+mn-ea"/>
                <a:cs typeface="+mn-cs"/>
              </a:rPr>
              <a:t>Warnings</a:t>
            </a:r>
          </a:p>
          <a:p>
            <a:pPr defTabSz="975390"/>
            <a:r>
              <a:rPr lang="en-US" sz="1067" kern="1200" dirty="0">
                <a:solidFill>
                  <a:prstClr val="black"/>
                </a:solidFill>
                <a:latin typeface="Calibri" panose="020F0502020204030204"/>
                <a:ea typeface="+mn-ea"/>
                <a:cs typeface="+mn-cs"/>
              </a:rPr>
              <a:t>344</a:t>
            </a:r>
          </a:p>
        </p:txBody>
      </p:sp>
      <p:sp>
        <p:nvSpPr>
          <p:cNvPr id="10" name="TextBox 9">
            <a:extLst>
              <a:ext uri="{FF2B5EF4-FFF2-40B4-BE49-F238E27FC236}">
                <a16:creationId xmlns:a16="http://schemas.microsoft.com/office/drawing/2014/main" id="{AB26D107-5798-BEA5-5D1C-233B8C4B118D}"/>
              </a:ext>
            </a:extLst>
          </p:cNvPr>
          <p:cNvSpPr txBox="1"/>
          <p:nvPr/>
        </p:nvSpPr>
        <p:spPr>
          <a:xfrm>
            <a:off x="10171612" y="3249929"/>
            <a:ext cx="1054519" cy="781561"/>
          </a:xfrm>
          <a:prstGeom prst="rect">
            <a:avLst/>
          </a:prstGeom>
          <a:noFill/>
        </p:spPr>
        <p:txBody>
          <a:bodyPr wrap="none" rtlCol="0">
            <a:spAutoFit/>
          </a:bodyPr>
          <a:lstStyle/>
          <a:p>
            <a:pPr defTabSz="975390"/>
            <a:r>
              <a:rPr lang="en-US" sz="1493" b="1" kern="1200" dirty="0">
                <a:solidFill>
                  <a:prstClr val="black"/>
                </a:solidFill>
                <a:latin typeface="Calibri" panose="020F0502020204030204"/>
                <a:ea typeface="+mn-ea"/>
                <a:cs typeface="+mn-cs"/>
              </a:rPr>
              <a:t>Saturday </a:t>
            </a:r>
          </a:p>
          <a:p>
            <a:pPr defTabSz="975390"/>
            <a:r>
              <a:rPr lang="en-US" sz="1493" b="1" kern="1200" dirty="0">
                <a:solidFill>
                  <a:prstClr val="black"/>
                </a:solidFill>
                <a:latin typeface="Calibri" panose="020F0502020204030204"/>
                <a:ea typeface="+mn-ea"/>
                <a:cs typeface="+mn-cs"/>
              </a:rPr>
              <a:t>Detentions</a:t>
            </a:r>
          </a:p>
          <a:p>
            <a:pPr defTabSz="975390"/>
            <a:r>
              <a:rPr lang="en-US" sz="1493" b="1" kern="1200" dirty="0">
                <a:solidFill>
                  <a:prstClr val="black"/>
                </a:solidFill>
                <a:latin typeface="Calibri" panose="020F0502020204030204"/>
                <a:ea typeface="+mn-ea"/>
                <a:cs typeface="+mn-cs"/>
              </a:rPr>
              <a:t>80</a:t>
            </a:r>
          </a:p>
        </p:txBody>
      </p:sp>
      <p:sp>
        <p:nvSpPr>
          <p:cNvPr id="11" name="TextBox 10">
            <a:extLst>
              <a:ext uri="{FF2B5EF4-FFF2-40B4-BE49-F238E27FC236}">
                <a16:creationId xmlns:a16="http://schemas.microsoft.com/office/drawing/2014/main" id="{1958B47A-2880-8B0E-E488-C763283E4BE3}"/>
              </a:ext>
            </a:extLst>
          </p:cNvPr>
          <p:cNvSpPr txBox="1"/>
          <p:nvPr/>
        </p:nvSpPr>
        <p:spPr>
          <a:xfrm>
            <a:off x="328439" y="7170887"/>
            <a:ext cx="798617" cy="633828"/>
          </a:xfrm>
          <a:prstGeom prst="rect">
            <a:avLst/>
          </a:prstGeom>
          <a:noFill/>
        </p:spPr>
        <p:txBody>
          <a:bodyPr wrap="none" rtlCol="0">
            <a:spAutoFit/>
          </a:bodyPr>
          <a:lstStyle/>
          <a:p>
            <a:pPr defTabSz="975390"/>
            <a:r>
              <a:rPr lang="en-US" sz="1173" kern="1200" dirty="0">
                <a:solidFill>
                  <a:prstClr val="black"/>
                </a:solidFill>
                <a:latin typeface="Calibri" panose="020F0502020204030204"/>
                <a:ea typeface="+mn-ea"/>
                <a:cs typeface="+mn-cs"/>
              </a:rPr>
              <a:t>Saturday</a:t>
            </a:r>
          </a:p>
          <a:p>
            <a:pPr defTabSz="975390"/>
            <a:r>
              <a:rPr lang="en-US" sz="1173" kern="1200" dirty="0">
                <a:solidFill>
                  <a:prstClr val="black"/>
                </a:solidFill>
                <a:latin typeface="Calibri" panose="020F0502020204030204"/>
                <a:ea typeface="+mn-ea"/>
                <a:cs typeface="+mn-cs"/>
              </a:rPr>
              <a:t>Detention</a:t>
            </a:r>
          </a:p>
          <a:p>
            <a:pPr defTabSz="975390"/>
            <a:r>
              <a:rPr lang="en-US" sz="1173" kern="1200" dirty="0">
                <a:solidFill>
                  <a:prstClr val="black"/>
                </a:solidFill>
                <a:latin typeface="Calibri" panose="020F0502020204030204"/>
                <a:ea typeface="+mn-ea"/>
                <a:cs typeface="+mn-cs"/>
              </a:rPr>
              <a:t>80</a:t>
            </a:r>
          </a:p>
        </p:txBody>
      </p:sp>
      <p:sp>
        <p:nvSpPr>
          <p:cNvPr id="12" name="TextBox 11">
            <a:extLst>
              <a:ext uri="{FF2B5EF4-FFF2-40B4-BE49-F238E27FC236}">
                <a16:creationId xmlns:a16="http://schemas.microsoft.com/office/drawing/2014/main" id="{F9689BD1-CF5E-E86E-6F9D-CB97793BB16D}"/>
              </a:ext>
            </a:extLst>
          </p:cNvPr>
          <p:cNvSpPr txBox="1"/>
          <p:nvPr/>
        </p:nvSpPr>
        <p:spPr>
          <a:xfrm>
            <a:off x="975360" y="3866606"/>
            <a:ext cx="3299686" cy="683264"/>
          </a:xfrm>
          <a:prstGeom prst="rect">
            <a:avLst/>
          </a:prstGeom>
          <a:noFill/>
        </p:spPr>
        <p:txBody>
          <a:bodyPr wrap="none" rtlCol="0">
            <a:spAutoFit/>
          </a:bodyPr>
          <a:lstStyle/>
          <a:p>
            <a:pPr defTabSz="975390"/>
            <a:r>
              <a:rPr lang="en-US" sz="1920" b="1" kern="1200" dirty="0">
                <a:solidFill>
                  <a:prstClr val="black"/>
                </a:solidFill>
                <a:latin typeface="Calibri" panose="020F0502020204030204"/>
                <a:ea typeface="+mn-ea"/>
                <a:cs typeface="+mn-cs"/>
              </a:rPr>
              <a:t>Average of 19 Warnings issued</a:t>
            </a:r>
          </a:p>
          <a:p>
            <a:pPr defTabSz="975390"/>
            <a:r>
              <a:rPr lang="en-US" sz="1920" b="1" kern="1200" dirty="0">
                <a:solidFill>
                  <a:prstClr val="black"/>
                </a:solidFill>
                <a:latin typeface="Calibri" panose="020F0502020204030204"/>
                <a:ea typeface="+mn-ea"/>
                <a:cs typeface="+mn-cs"/>
              </a:rPr>
              <a:t>Per day for February</a:t>
            </a:r>
          </a:p>
        </p:txBody>
      </p:sp>
      <p:sp>
        <p:nvSpPr>
          <p:cNvPr id="14" name="TextBox 13">
            <a:extLst>
              <a:ext uri="{FF2B5EF4-FFF2-40B4-BE49-F238E27FC236}">
                <a16:creationId xmlns:a16="http://schemas.microsoft.com/office/drawing/2014/main" id="{177D9C28-9069-8370-5D58-72A454927FC1}"/>
              </a:ext>
            </a:extLst>
          </p:cNvPr>
          <p:cNvSpPr txBox="1"/>
          <p:nvPr/>
        </p:nvSpPr>
        <p:spPr>
          <a:xfrm>
            <a:off x="1208015" y="7554002"/>
            <a:ext cx="875561" cy="584968"/>
          </a:xfrm>
          <a:prstGeom prst="rect">
            <a:avLst/>
          </a:prstGeom>
          <a:noFill/>
        </p:spPr>
        <p:txBody>
          <a:bodyPr wrap="none" rtlCol="0">
            <a:spAutoFit/>
          </a:bodyPr>
          <a:lstStyle/>
          <a:p>
            <a:pPr defTabSz="975390"/>
            <a:r>
              <a:rPr lang="en-US" sz="1067" kern="1200" dirty="0">
                <a:solidFill>
                  <a:prstClr val="black"/>
                </a:solidFill>
                <a:latin typeface="Calibri" panose="020F0502020204030204"/>
                <a:ea typeface="+mn-ea"/>
                <a:cs typeface="+mn-cs"/>
              </a:rPr>
              <a:t>Electronic</a:t>
            </a:r>
          </a:p>
          <a:p>
            <a:pPr defTabSz="975390"/>
            <a:r>
              <a:rPr lang="en-US" sz="1067" kern="1200" dirty="0">
                <a:solidFill>
                  <a:prstClr val="black"/>
                </a:solidFill>
                <a:latin typeface="Calibri" panose="020F0502020204030204"/>
                <a:ea typeface="+mn-ea"/>
                <a:cs typeface="+mn-cs"/>
              </a:rPr>
              <a:t>Confiscation</a:t>
            </a:r>
          </a:p>
          <a:p>
            <a:pPr defTabSz="975390"/>
            <a:r>
              <a:rPr lang="en-US" sz="1067" kern="1200" dirty="0">
                <a:solidFill>
                  <a:prstClr val="black"/>
                </a:solidFill>
                <a:latin typeface="Calibri" panose="020F0502020204030204"/>
                <a:ea typeface="+mn-ea"/>
                <a:cs typeface="+mn-cs"/>
              </a:rPr>
              <a:t> 59</a:t>
            </a:r>
          </a:p>
        </p:txBody>
      </p:sp>
      <p:sp>
        <p:nvSpPr>
          <p:cNvPr id="16" name="TextBox 15">
            <a:extLst>
              <a:ext uri="{FF2B5EF4-FFF2-40B4-BE49-F238E27FC236}">
                <a16:creationId xmlns:a16="http://schemas.microsoft.com/office/drawing/2014/main" id="{63BDCAAC-B5DE-89AB-CC0A-18C0E64DB7FA}"/>
              </a:ext>
            </a:extLst>
          </p:cNvPr>
          <p:cNvSpPr txBox="1"/>
          <p:nvPr/>
        </p:nvSpPr>
        <p:spPr>
          <a:xfrm>
            <a:off x="11159909" y="4476367"/>
            <a:ext cx="1070447" cy="683264"/>
          </a:xfrm>
          <a:prstGeom prst="rect">
            <a:avLst/>
          </a:prstGeom>
          <a:noFill/>
        </p:spPr>
        <p:txBody>
          <a:bodyPr wrap="square">
            <a:spAutoFit/>
          </a:bodyPr>
          <a:lstStyle/>
          <a:p>
            <a:pPr defTabSz="975390"/>
            <a:r>
              <a:rPr lang="en-US" sz="1280" b="1" kern="1200" dirty="0">
                <a:solidFill>
                  <a:prstClr val="black"/>
                </a:solidFill>
                <a:latin typeface="Calibri" panose="020F0502020204030204"/>
                <a:ea typeface="+mn-ea"/>
                <a:cs typeface="+mn-cs"/>
              </a:rPr>
              <a:t>Electronic</a:t>
            </a:r>
          </a:p>
          <a:p>
            <a:pPr defTabSz="975390"/>
            <a:r>
              <a:rPr lang="en-US" sz="1280" b="1" kern="1200" dirty="0">
                <a:solidFill>
                  <a:prstClr val="black"/>
                </a:solidFill>
                <a:latin typeface="Calibri" panose="020F0502020204030204"/>
                <a:ea typeface="+mn-ea"/>
                <a:cs typeface="+mn-cs"/>
              </a:rPr>
              <a:t>Confiscation</a:t>
            </a:r>
          </a:p>
          <a:p>
            <a:pPr defTabSz="975390"/>
            <a:r>
              <a:rPr lang="en-US" sz="1280" b="1" kern="1200" dirty="0">
                <a:solidFill>
                  <a:prstClr val="black"/>
                </a:solidFill>
                <a:latin typeface="Calibri" panose="020F0502020204030204"/>
                <a:ea typeface="+mn-ea"/>
                <a:cs typeface="+mn-cs"/>
              </a:rPr>
              <a:t> 59</a:t>
            </a:r>
          </a:p>
        </p:txBody>
      </p:sp>
      <p:sp>
        <p:nvSpPr>
          <p:cNvPr id="17" name="TextBox 16">
            <a:extLst>
              <a:ext uri="{FF2B5EF4-FFF2-40B4-BE49-F238E27FC236}">
                <a16:creationId xmlns:a16="http://schemas.microsoft.com/office/drawing/2014/main" id="{BC7760FB-BDCF-5E65-2055-B23AAD6AB3B8}"/>
              </a:ext>
            </a:extLst>
          </p:cNvPr>
          <p:cNvSpPr txBox="1"/>
          <p:nvPr/>
        </p:nvSpPr>
        <p:spPr>
          <a:xfrm>
            <a:off x="2090651" y="7411394"/>
            <a:ext cx="710451" cy="609398"/>
          </a:xfrm>
          <a:prstGeom prst="rect">
            <a:avLst/>
          </a:prstGeom>
          <a:noFill/>
        </p:spPr>
        <p:txBody>
          <a:bodyPr wrap="none" rtlCol="0">
            <a:spAutoFit/>
          </a:bodyPr>
          <a:lstStyle/>
          <a:p>
            <a:pPr defTabSz="975390"/>
            <a:r>
              <a:rPr lang="en-US" sz="1120" kern="1200" dirty="0">
                <a:solidFill>
                  <a:prstClr val="black"/>
                </a:solidFill>
                <a:latin typeface="Calibri" panose="020F0502020204030204"/>
                <a:ea typeface="+mn-ea"/>
                <a:cs typeface="+mn-cs"/>
              </a:rPr>
              <a:t>Uniform </a:t>
            </a:r>
          </a:p>
          <a:p>
            <a:pPr defTabSz="975390"/>
            <a:r>
              <a:rPr lang="en-US" sz="1120" kern="1200" dirty="0">
                <a:solidFill>
                  <a:prstClr val="black"/>
                </a:solidFill>
                <a:latin typeface="Calibri" panose="020F0502020204030204"/>
                <a:ea typeface="+mn-ea"/>
                <a:cs typeface="+mn-cs"/>
              </a:rPr>
              <a:t>Violation</a:t>
            </a:r>
          </a:p>
          <a:p>
            <a:pPr defTabSz="975390"/>
            <a:r>
              <a:rPr lang="en-US" sz="1120" kern="1200" dirty="0">
                <a:solidFill>
                  <a:prstClr val="black"/>
                </a:solidFill>
                <a:latin typeface="Calibri" panose="020F0502020204030204"/>
                <a:ea typeface="+mn-ea"/>
                <a:cs typeface="+mn-cs"/>
              </a:rPr>
              <a:t>65</a:t>
            </a:r>
          </a:p>
        </p:txBody>
      </p:sp>
      <p:sp>
        <p:nvSpPr>
          <p:cNvPr id="18" name="TextBox 17">
            <a:extLst>
              <a:ext uri="{FF2B5EF4-FFF2-40B4-BE49-F238E27FC236}">
                <a16:creationId xmlns:a16="http://schemas.microsoft.com/office/drawing/2014/main" id="{2EFAC589-B399-B971-E119-F5AE42DE1D7F}"/>
              </a:ext>
            </a:extLst>
          </p:cNvPr>
          <p:cNvSpPr txBox="1"/>
          <p:nvPr/>
        </p:nvSpPr>
        <p:spPr>
          <a:xfrm>
            <a:off x="10903633" y="5399813"/>
            <a:ext cx="1605055" cy="551818"/>
          </a:xfrm>
          <a:prstGeom prst="rect">
            <a:avLst/>
          </a:prstGeom>
          <a:noFill/>
        </p:spPr>
        <p:txBody>
          <a:bodyPr wrap="none" rtlCol="0">
            <a:spAutoFit/>
          </a:bodyPr>
          <a:lstStyle/>
          <a:p>
            <a:pPr defTabSz="975390"/>
            <a:r>
              <a:rPr lang="en-US" sz="1493" b="1" kern="1200" dirty="0">
                <a:solidFill>
                  <a:prstClr val="black"/>
                </a:solidFill>
                <a:latin typeface="Calibri" panose="020F0502020204030204"/>
                <a:ea typeface="+mn-ea"/>
                <a:cs typeface="+mn-cs"/>
              </a:rPr>
              <a:t>Uniform Violation</a:t>
            </a:r>
          </a:p>
          <a:p>
            <a:pPr defTabSz="975390"/>
            <a:r>
              <a:rPr lang="en-US" sz="1493" b="1" kern="1200" dirty="0">
                <a:solidFill>
                  <a:prstClr val="black"/>
                </a:solidFill>
                <a:latin typeface="Calibri" panose="020F0502020204030204"/>
                <a:ea typeface="+mn-ea"/>
                <a:cs typeface="+mn-cs"/>
              </a:rPr>
              <a:t>65</a:t>
            </a:r>
          </a:p>
        </p:txBody>
      </p:sp>
      <p:sp>
        <p:nvSpPr>
          <p:cNvPr id="19" name="TextBox 18">
            <a:extLst>
              <a:ext uri="{FF2B5EF4-FFF2-40B4-BE49-F238E27FC236}">
                <a16:creationId xmlns:a16="http://schemas.microsoft.com/office/drawing/2014/main" id="{71BC47B1-8D57-5A82-03E6-23A4902DCBF9}"/>
              </a:ext>
            </a:extLst>
          </p:cNvPr>
          <p:cNvSpPr txBox="1"/>
          <p:nvPr/>
        </p:nvSpPr>
        <p:spPr>
          <a:xfrm>
            <a:off x="2929192" y="7389855"/>
            <a:ext cx="824265" cy="633828"/>
          </a:xfrm>
          <a:prstGeom prst="rect">
            <a:avLst/>
          </a:prstGeom>
          <a:noFill/>
        </p:spPr>
        <p:txBody>
          <a:bodyPr wrap="none" rtlCol="0">
            <a:spAutoFit/>
          </a:bodyPr>
          <a:lstStyle/>
          <a:p>
            <a:pPr defTabSz="975390"/>
            <a:r>
              <a:rPr lang="en-US" sz="1173" kern="1200" dirty="0">
                <a:solidFill>
                  <a:prstClr val="black"/>
                </a:solidFill>
                <a:latin typeface="Calibri" panose="020F0502020204030204"/>
                <a:ea typeface="+mn-ea"/>
                <a:cs typeface="+mn-cs"/>
              </a:rPr>
              <a:t>Class</a:t>
            </a:r>
          </a:p>
          <a:p>
            <a:pPr defTabSz="975390"/>
            <a:r>
              <a:rPr lang="en-US" sz="1173" kern="1200" dirty="0">
                <a:solidFill>
                  <a:prstClr val="black"/>
                </a:solidFill>
                <a:latin typeface="Calibri" panose="020F0502020204030204"/>
                <a:ea typeface="+mn-ea"/>
                <a:cs typeface="+mn-cs"/>
              </a:rPr>
              <a:t>Disruption</a:t>
            </a:r>
          </a:p>
          <a:p>
            <a:pPr defTabSz="975390"/>
            <a:r>
              <a:rPr lang="en-US" sz="1173" kern="1200" dirty="0">
                <a:solidFill>
                  <a:prstClr val="black"/>
                </a:solidFill>
                <a:latin typeface="Calibri" panose="020F0502020204030204"/>
                <a:ea typeface="+mn-ea"/>
                <a:cs typeface="+mn-cs"/>
              </a:rPr>
              <a:t>64</a:t>
            </a:r>
          </a:p>
        </p:txBody>
      </p:sp>
      <p:sp>
        <p:nvSpPr>
          <p:cNvPr id="20" name="TextBox 19">
            <a:extLst>
              <a:ext uri="{FF2B5EF4-FFF2-40B4-BE49-F238E27FC236}">
                <a16:creationId xmlns:a16="http://schemas.microsoft.com/office/drawing/2014/main" id="{3D44DD33-4661-A44A-3E77-0AAFD75D0445}"/>
              </a:ext>
            </a:extLst>
          </p:cNvPr>
          <p:cNvSpPr txBox="1"/>
          <p:nvPr/>
        </p:nvSpPr>
        <p:spPr>
          <a:xfrm>
            <a:off x="10715545" y="6407957"/>
            <a:ext cx="1456681" cy="551818"/>
          </a:xfrm>
          <a:prstGeom prst="rect">
            <a:avLst/>
          </a:prstGeom>
          <a:noFill/>
        </p:spPr>
        <p:txBody>
          <a:bodyPr wrap="none" rtlCol="0">
            <a:spAutoFit/>
          </a:bodyPr>
          <a:lstStyle/>
          <a:p>
            <a:pPr defTabSz="975390"/>
            <a:r>
              <a:rPr lang="en-US" sz="1493" b="1" kern="1200" dirty="0">
                <a:solidFill>
                  <a:prstClr val="black"/>
                </a:solidFill>
                <a:latin typeface="Calibri" panose="020F0502020204030204"/>
                <a:ea typeface="+mn-ea"/>
                <a:cs typeface="+mn-cs"/>
              </a:rPr>
              <a:t>Class Disruption</a:t>
            </a:r>
          </a:p>
          <a:p>
            <a:pPr defTabSz="975390"/>
            <a:r>
              <a:rPr lang="en-US" sz="1493" b="1" kern="1200" dirty="0">
                <a:solidFill>
                  <a:prstClr val="black"/>
                </a:solidFill>
                <a:latin typeface="Calibri" panose="020F0502020204030204"/>
                <a:ea typeface="+mn-ea"/>
                <a:cs typeface="+mn-cs"/>
              </a:rPr>
              <a:t>64</a:t>
            </a:r>
          </a:p>
        </p:txBody>
      </p:sp>
      <p:sp>
        <p:nvSpPr>
          <p:cNvPr id="21" name="TextBox 20">
            <a:extLst>
              <a:ext uri="{FF2B5EF4-FFF2-40B4-BE49-F238E27FC236}">
                <a16:creationId xmlns:a16="http://schemas.microsoft.com/office/drawing/2014/main" id="{CFD79E66-6DFF-A714-6C62-DDA2C78BC3F7}"/>
              </a:ext>
            </a:extLst>
          </p:cNvPr>
          <p:cNvSpPr txBox="1"/>
          <p:nvPr/>
        </p:nvSpPr>
        <p:spPr>
          <a:xfrm>
            <a:off x="542005" y="2930096"/>
            <a:ext cx="4441729" cy="420564"/>
          </a:xfrm>
          <a:prstGeom prst="rect">
            <a:avLst/>
          </a:prstGeom>
          <a:noFill/>
        </p:spPr>
        <p:txBody>
          <a:bodyPr wrap="none" rtlCol="0">
            <a:spAutoFit/>
          </a:bodyPr>
          <a:lstStyle/>
          <a:p>
            <a:pPr defTabSz="975390"/>
            <a:r>
              <a:rPr lang="en-US" sz="2133" b="1" u="sng" kern="1200" dirty="0">
                <a:solidFill>
                  <a:prstClr val="black"/>
                </a:solidFill>
                <a:latin typeface="Calibri" panose="020F0502020204030204"/>
                <a:ea typeface="+mn-ea"/>
                <a:cs typeface="+mn-cs"/>
              </a:rPr>
              <a:t>Total of 18 Days of School in February</a:t>
            </a:r>
          </a:p>
        </p:txBody>
      </p:sp>
      <p:sp>
        <p:nvSpPr>
          <p:cNvPr id="22" name="TextBox 21">
            <a:extLst>
              <a:ext uri="{FF2B5EF4-FFF2-40B4-BE49-F238E27FC236}">
                <a16:creationId xmlns:a16="http://schemas.microsoft.com/office/drawing/2014/main" id="{A3B98945-1350-2999-099D-C0C5FE96AEFC}"/>
              </a:ext>
            </a:extLst>
          </p:cNvPr>
          <p:cNvSpPr txBox="1"/>
          <p:nvPr/>
        </p:nvSpPr>
        <p:spPr>
          <a:xfrm>
            <a:off x="4733628" y="8116347"/>
            <a:ext cx="663964" cy="420756"/>
          </a:xfrm>
          <a:prstGeom prst="rect">
            <a:avLst/>
          </a:prstGeom>
          <a:noFill/>
        </p:spPr>
        <p:txBody>
          <a:bodyPr wrap="none" rtlCol="0">
            <a:spAutoFit/>
          </a:bodyPr>
          <a:lstStyle/>
          <a:p>
            <a:pPr defTabSz="975390"/>
            <a:r>
              <a:rPr lang="en-US" sz="1067" kern="1200" dirty="0">
                <a:solidFill>
                  <a:prstClr val="black"/>
                </a:solidFill>
                <a:latin typeface="Calibri" panose="020F0502020204030204"/>
                <a:ea typeface="+mn-ea"/>
                <a:cs typeface="+mn-cs"/>
              </a:rPr>
              <a:t>Chewing</a:t>
            </a:r>
          </a:p>
          <a:p>
            <a:pPr defTabSz="975390"/>
            <a:r>
              <a:rPr lang="en-US" sz="1067" kern="1200" dirty="0">
                <a:solidFill>
                  <a:prstClr val="black"/>
                </a:solidFill>
                <a:latin typeface="Calibri" panose="020F0502020204030204"/>
                <a:ea typeface="+mn-ea"/>
                <a:cs typeface="+mn-cs"/>
              </a:rPr>
              <a:t>Gum 18</a:t>
            </a:r>
          </a:p>
        </p:txBody>
      </p:sp>
      <p:sp>
        <p:nvSpPr>
          <p:cNvPr id="23" name="TextBox 22">
            <a:extLst>
              <a:ext uri="{FF2B5EF4-FFF2-40B4-BE49-F238E27FC236}">
                <a16:creationId xmlns:a16="http://schemas.microsoft.com/office/drawing/2014/main" id="{50D42C11-61FD-2E17-69EE-D1B17EC0410F}"/>
              </a:ext>
            </a:extLst>
          </p:cNvPr>
          <p:cNvSpPr txBox="1"/>
          <p:nvPr/>
        </p:nvSpPr>
        <p:spPr>
          <a:xfrm>
            <a:off x="10159640" y="7652491"/>
            <a:ext cx="510076" cy="486287"/>
          </a:xfrm>
          <a:prstGeom prst="rect">
            <a:avLst/>
          </a:prstGeom>
          <a:noFill/>
        </p:spPr>
        <p:txBody>
          <a:bodyPr wrap="none" rtlCol="0">
            <a:spAutoFit/>
          </a:bodyPr>
          <a:lstStyle/>
          <a:p>
            <a:pPr defTabSz="975390"/>
            <a:r>
              <a:rPr lang="en-US" sz="1280" b="1" kern="1200" dirty="0">
                <a:solidFill>
                  <a:prstClr val="black"/>
                </a:solidFill>
                <a:latin typeface="Calibri" panose="020F0502020204030204"/>
                <a:ea typeface="+mn-ea"/>
                <a:cs typeface="+mn-cs"/>
              </a:rPr>
              <a:t>Gum</a:t>
            </a:r>
          </a:p>
          <a:p>
            <a:pPr defTabSz="975390"/>
            <a:r>
              <a:rPr lang="en-US" sz="1280" b="1" kern="1200" dirty="0">
                <a:solidFill>
                  <a:prstClr val="black"/>
                </a:solidFill>
                <a:latin typeface="Calibri" panose="020F0502020204030204"/>
                <a:ea typeface="+mn-ea"/>
                <a:cs typeface="+mn-cs"/>
              </a:rPr>
              <a:t>18</a:t>
            </a:r>
          </a:p>
        </p:txBody>
      </p:sp>
      <p:sp>
        <p:nvSpPr>
          <p:cNvPr id="24" name="TextBox 23">
            <a:extLst>
              <a:ext uri="{FF2B5EF4-FFF2-40B4-BE49-F238E27FC236}">
                <a16:creationId xmlns:a16="http://schemas.microsoft.com/office/drawing/2014/main" id="{B985218F-84F8-F918-0D6F-A249A2BDFFCE}"/>
              </a:ext>
            </a:extLst>
          </p:cNvPr>
          <p:cNvSpPr txBox="1"/>
          <p:nvPr/>
        </p:nvSpPr>
        <p:spPr>
          <a:xfrm>
            <a:off x="3848814" y="8026948"/>
            <a:ext cx="691215" cy="453329"/>
          </a:xfrm>
          <a:prstGeom prst="rect">
            <a:avLst/>
          </a:prstGeom>
          <a:noFill/>
        </p:spPr>
        <p:txBody>
          <a:bodyPr wrap="none" rtlCol="0">
            <a:spAutoFit/>
          </a:bodyPr>
          <a:lstStyle/>
          <a:p>
            <a:pPr defTabSz="975390"/>
            <a:r>
              <a:rPr lang="en-US" sz="1173" kern="1200" dirty="0">
                <a:solidFill>
                  <a:prstClr val="black"/>
                </a:solidFill>
                <a:latin typeface="Calibri" panose="020F0502020204030204"/>
                <a:ea typeface="+mn-ea"/>
                <a:cs typeface="+mn-cs"/>
              </a:rPr>
              <a:t>Tardy to</a:t>
            </a:r>
          </a:p>
          <a:p>
            <a:pPr defTabSz="975390"/>
            <a:r>
              <a:rPr lang="en-US" sz="1173" kern="1200" dirty="0">
                <a:solidFill>
                  <a:prstClr val="black"/>
                </a:solidFill>
                <a:latin typeface="Calibri" panose="020F0502020204030204"/>
                <a:ea typeface="+mn-ea"/>
                <a:cs typeface="+mn-cs"/>
              </a:rPr>
              <a:t>Class 30</a:t>
            </a:r>
          </a:p>
        </p:txBody>
      </p:sp>
      <p:sp>
        <p:nvSpPr>
          <p:cNvPr id="25" name="TextBox 24">
            <a:extLst>
              <a:ext uri="{FF2B5EF4-FFF2-40B4-BE49-F238E27FC236}">
                <a16:creationId xmlns:a16="http://schemas.microsoft.com/office/drawing/2014/main" id="{9B6A386E-94BD-9844-E0E6-FF2B953A7CC1}"/>
              </a:ext>
            </a:extLst>
          </p:cNvPr>
          <p:cNvSpPr txBox="1"/>
          <p:nvPr/>
        </p:nvSpPr>
        <p:spPr>
          <a:xfrm>
            <a:off x="10662981" y="7504759"/>
            <a:ext cx="702436" cy="633828"/>
          </a:xfrm>
          <a:prstGeom prst="rect">
            <a:avLst/>
          </a:prstGeom>
          <a:noFill/>
        </p:spPr>
        <p:txBody>
          <a:bodyPr wrap="none" rtlCol="0">
            <a:spAutoFit/>
          </a:bodyPr>
          <a:lstStyle/>
          <a:p>
            <a:pPr defTabSz="975390"/>
            <a:r>
              <a:rPr lang="en-US" sz="1173" b="1" kern="1200" dirty="0">
                <a:solidFill>
                  <a:prstClr val="black"/>
                </a:solidFill>
                <a:latin typeface="Calibri" panose="020F0502020204030204"/>
                <a:ea typeface="+mn-ea"/>
                <a:cs typeface="+mn-cs"/>
              </a:rPr>
              <a:t>Tardy to</a:t>
            </a:r>
          </a:p>
          <a:p>
            <a:pPr defTabSz="975390"/>
            <a:r>
              <a:rPr lang="en-US" sz="1173" b="1" kern="1200" dirty="0">
                <a:solidFill>
                  <a:prstClr val="black"/>
                </a:solidFill>
                <a:latin typeface="Calibri" panose="020F0502020204030204"/>
                <a:ea typeface="+mn-ea"/>
                <a:cs typeface="+mn-cs"/>
              </a:rPr>
              <a:t> Class</a:t>
            </a:r>
          </a:p>
          <a:p>
            <a:pPr defTabSz="975390"/>
            <a:r>
              <a:rPr lang="en-US" sz="1173" b="1" kern="1200" dirty="0">
                <a:solidFill>
                  <a:prstClr val="black"/>
                </a:solidFill>
                <a:latin typeface="Calibri" panose="020F0502020204030204"/>
                <a:ea typeface="+mn-ea"/>
                <a:cs typeface="+mn-cs"/>
              </a:rPr>
              <a:t>30</a:t>
            </a:r>
          </a:p>
        </p:txBody>
      </p:sp>
    </p:spTree>
    <p:extLst>
      <p:ext uri="{BB962C8B-B14F-4D97-AF65-F5344CB8AC3E}">
        <p14:creationId xmlns:p14="http://schemas.microsoft.com/office/powerpoint/2010/main" val="385113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FA34-427B-A6F5-4320-D4DD84B13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E3C9E-9F6C-ED18-E927-C39F030E64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A08A04-77E1-EFC2-1819-F16891C38D46}"/>
              </a:ext>
            </a:extLst>
          </p:cNvPr>
          <p:cNvPicPr>
            <a:picLocks noChangeAspect="1"/>
          </p:cNvPicPr>
          <p:nvPr/>
        </p:nvPicPr>
        <p:blipFill>
          <a:blip r:embed="rId2"/>
          <a:stretch>
            <a:fillRect/>
          </a:stretch>
        </p:blipFill>
        <p:spPr>
          <a:xfrm>
            <a:off x="20296" y="1219200"/>
            <a:ext cx="12964209" cy="7315200"/>
          </a:xfrm>
          <a:prstGeom prst="rect">
            <a:avLst/>
          </a:prstGeom>
        </p:spPr>
      </p:pic>
    </p:spTree>
    <p:extLst>
      <p:ext uri="{BB962C8B-B14F-4D97-AF65-F5344CB8AC3E}">
        <p14:creationId xmlns:p14="http://schemas.microsoft.com/office/powerpoint/2010/main" val="511870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DD8E1-92D5-3C4E-966C-A2590FE33006}"/>
              </a:ext>
            </a:extLst>
          </p:cNvPr>
          <p:cNvPicPr>
            <a:picLocks noChangeAspect="1"/>
          </p:cNvPicPr>
          <p:nvPr/>
        </p:nvPicPr>
        <p:blipFill>
          <a:blip r:embed="rId2"/>
          <a:stretch>
            <a:fillRect/>
          </a:stretch>
        </p:blipFill>
        <p:spPr>
          <a:xfrm>
            <a:off x="0" y="1219200"/>
            <a:ext cx="12985355" cy="7315200"/>
          </a:xfrm>
          <a:prstGeom prst="rect">
            <a:avLst/>
          </a:prstGeom>
        </p:spPr>
      </p:pic>
    </p:spTree>
    <p:extLst>
      <p:ext uri="{BB962C8B-B14F-4D97-AF65-F5344CB8AC3E}">
        <p14:creationId xmlns:p14="http://schemas.microsoft.com/office/powerpoint/2010/main" val="3203059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27.jpeg"/></Relationships>
</file>

<file path=ppt/theme/_rels/theme21.xml.rels><?xml version="1.0" encoding="UTF-8" standalone="yes"?>
<Relationships xmlns="http://schemas.openxmlformats.org/package/2006/relationships"><Relationship Id="rId1" Type="http://schemas.openxmlformats.org/officeDocument/2006/relationships/image" Target="../media/image28.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14.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cy symbols presentation (widescreen).potx" id="{0BEEB329-2C4D-4D02-9858-CA91ACE92AB1}" vid="{944DA297-E844-470D-A85C-00068074ACC2}"/>
    </a:ext>
  </a:ext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1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6.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591DAF1B-085F-48A6-BE33-CE64B2B39C39}">
  <ds:schemaRefs/>
</ds:datastoreItem>
</file>

<file path=customXml/itemProps3.xml><?xml version="1.0" encoding="utf-8"?>
<ds:datastoreItem xmlns:ds="http://schemas.openxmlformats.org/officeDocument/2006/customXml" ds:itemID="{09554E17-4043-457B-9EE5-1626036EB638}">
  <ds:schemaRefs/>
</ds:datastoreItem>
</file>

<file path=customXml/itemProps4.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070033D2-FACC-475E-AF55-DB5C867795F9}">
  <ds:schemaRefs/>
</ds:datastoreItem>
</file>

<file path=customXml/itemProps6.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229</TotalTime>
  <Words>2062</Words>
  <Application>Microsoft Office PowerPoint</Application>
  <PresentationFormat>Custom</PresentationFormat>
  <Paragraphs>325</Paragraphs>
  <Slides>43</Slides>
  <Notes>2</Notes>
  <HiddenSlides>0</HiddenSlides>
  <MMClips>2</MMClips>
  <ScaleCrop>false</ScaleCrop>
  <HeadingPairs>
    <vt:vector size="6" baseType="variant">
      <vt:variant>
        <vt:lpstr>Fonts Used</vt:lpstr>
      </vt:variant>
      <vt:variant>
        <vt:i4>31</vt:i4>
      </vt:variant>
      <vt:variant>
        <vt:lpstr>Theme</vt:lpstr>
      </vt:variant>
      <vt:variant>
        <vt:i4>21</vt:i4>
      </vt:variant>
      <vt:variant>
        <vt:lpstr>Slide Titles</vt:lpstr>
      </vt:variant>
      <vt:variant>
        <vt:i4>43</vt:i4>
      </vt:variant>
    </vt:vector>
  </HeadingPairs>
  <TitlesOfParts>
    <vt:vector size="95" baseType="lpstr">
      <vt:lpstr>Cambria</vt:lpstr>
      <vt:lpstr>Gill Sans Nova</vt:lpstr>
      <vt:lpstr>Tw Cen MT</vt:lpstr>
      <vt:lpstr>Rockwell</vt:lpstr>
      <vt:lpstr>Amasis MT Pro Black</vt:lpstr>
      <vt:lpstr>Times New Roman</vt:lpstr>
      <vt:lpstr>Montserrat Classic</vt:lpstr>
      <vt:lpstr>Wingdings</vt:lpstr>
      <vt:lpstr>Bernard MT Condensed</vt:lpstr>
      <vt:lpstr>Calibri</vt:lpstr>
      <vt:lpstr>The Hand</vt:lpstr>
      <vt:lpstr>Adobe Ming Std L</vt:lpstr>
      <vt:lpstr>Calisto MT</vt:lpstr>
      <vt:lpstr>Georgia</vt:lpstr>
      <vt:lpstr>Sifonn</vt:lpstr>
      <vt:lpstr>Wingdings 3</vt:lpstr>
      <vt:lpstr>Abadi</vt:lpstr>
      <vt:lpstr>Informal Roman</vt:lpstr>
      <vt:lpstr>Lucida Sans Unicode</vt:lpstr>
      <vt:lpstr>Arial</vt:lpstr>
      <vt:lpstr>Verdana</vt:lpstr>
      <vt:lpstr>Montserrat Classic Bold</vt:lpstr>
      <vt:lpstr>Helvetica Neue</vt:lpstr>
      <vt:lpstr>Modern Love</vt:lpstr>
      <vt:lpstr>Wingdings 2</vt:lpstr>
      <vt:lpstr>Bookman Old Style</vt:lpstr>
      <vt:lpstr>Walbaum Display Light</vt:lpstr>
      <vt:lpstr>Century Gothic</vt:lpstr>
      <vt:lpstr>Arial Black</vt:lpstr>
      <vt:lpstr>Calibri Light</vt:lpstr>
      <vt:lpstr>Univers Condensed Light</vt:lpstr>
      <vt:lpstr>1_Slate</vt:lpstr>
      <vt:lpstr>SketchyVTI</vt:lpstr>
      <vt:lpstr>Slice</vt:lpstr>
      <vt:lpstr>GradientVTI</vt:lpstr>
      <vt:lpstr>3_Office Theme</vt:lpstr>
      <vt:lpstr>2_Slate</vt:lpstr>
      <vt:lpstr>4_Office Theme</vt:lpstr>
      <vt:lpstr>6_Office Theme</vt:lpstr>
      <vt:lpstr>1_office theme</vt:lpstr>
      <vt:lpstr>AngleLinesVTI</vt:lpstr>
      <vt:lpstr>2_Office Theme</vt:lpstr>
      <vt:lpstr>7_Office Theme</vt:lpstr>
      <vt:lpstr>GradientRiseVTI</vt:lpstr>
      <vt:lpstr>Currency Symbols 16x9</vt:lpstr>
      <vt:lpstr>9_Office Theme</vt:lpstr>
      <vt:lpstr>Office Theme</vt:lpstr>
      <vt:lpstr>Simple Light</vt:lpstr>
      <vt:lpstr>Concourse</vt:lpstr>
      <vt:lpstr>5_Office Theme</vt:lpstr>
      <vt:lpstr>8_Office Theme</vt:lpstr>
      <vt:lpstr>Ion</vt:lpstr>
      <vt:lpstr>SOMERSET PURPOSE</vt:lpstr>
      <vt:lpstr>PowerPoint Presentation</vt:lpstr>
      <vt:lpstr>NO FOOD ON THE COURT </vt:lpstr>
      <vt:lpstr>PowerPoint Presentation</vt:lpstr>
      <vt:lpstr>Tutoring Schedule</vt:lpstr>
      <vt:lpstr>PowerPoint Presentation</vt:lpstr>
      <vt:lpstr>PowerPoint Presentation</vt:lpstr>
      <vt:lpstr>PowerPoint Presentation</vt:lpstr>
      <vt:lpstr>PowerPoint Presentation</vt:lpstr>
      <vt:lpstr>PowerPoint Presentation</vt:lpstr>
      <vt:lpstr>Attention 11th and 12th grade students only SAT TEST</vt:lpstr>
      <vt:lpstr>Attention Students</vt:lpstr>
      <vt:lpstr>Dress Code Violations (Do Not Wear)</vt:lpstr>
      <vt:lpstr>Discipline Matrix  (Uniform Violation)</vt:lpstr>
      <vt:lpstr>PowerPoint Presentation</vt:lpstr>
      <vt:lpstr>Annual Pop Tab Drive</vt:lpstr>
      <vt:lpstr>PowerPoint Presentation</vt:lpstr>
      <vt:lpstr>PowerPoint Presentation</vt:lpstr>
      <vt:lpstr>PowerPoint Presentation</vt:lpstr>
      <vt:lpstr>PowerPoint Presentation</vt:lpstr>
      <vt:lpstr>PowerPoint Presentation</vt:lpstr>
      <vt:lpstr>What is Student Government?</vt:lpstr>
      <vt:lpstr>PowerPoint Presentation</vt:lpstr>
      <vt:lpstr>PowerPoint Presentation</vt:lpstr>
      <vt:lpstr>PowerPoint Presentation</vt:lpstr>
      <vt:lpstr>Committees</vt:lpstr>
      <vt:lpstr>Committees </vt:lpstr>
      <vt:lpstr>Special Committees </vt:lpstr>
      <vt:lpstr>PowerPoint Presentation</vt:lpstr>
      <vt:lpstr>Suggestions</vt:lpstr>
      <vt:lpstr>PowerPoint Presentation</vt:lpstr>
      <vt:lpstr>PowerPoint Presentation</vt:lpstr>
      <vt:lpstr>PowerPoint Presentation</vt:lpstr>
      <vt:lpstr>Work for the City of Port St. Lucie!</vt:lpstr>
      <vt:lpstr>PowerPoint Presentation</vt:lpstr>
      <vt:lpstr>PowerPoint Presentation</vt:lpstr>
      <vt:lpstr>TURF DURING LUNCH</vt:lpstr>
      <vt:lpstr>PowerPoint Presentation</vt:lpstr>
      <vt:lpstr>SUL Club The Heart of History</vt:lpstr>
      <vt:lpstr>Clubs</vt:lpstr>
      <vt:lpstr>PowerPoint Presentation</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35</cp:revision>
  <dcterms:created xsi:type="dcterms:W3CDTF">2018-11-26T04:56:53Z</dcterms:created>
  <dcterms:modified xsi:type="dcterms:W3CDTF">2023-03-22T12:06:13Z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